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9" r:id="rId5"/>
    <p:sldId id="260" r:id="rId6"/>
    <p:sldId id="261" r:id="rId7"/>
    <p:sldId id="262" r:id="rId8"/>
    <p:sldId id="264" r:id="rId9"/>
    <p:sldId id="265" r:id="rId10"/>
    <p:sldId id="266" r:id="rId11"/>
    <p:sldId id="267" r:id="rId12"/>
    <p:sldId id="273" r:id="rId13"/>
    <p:sldId id="259" r:id="rId14"/>
    <p:sldId id="271" r:id="rId15"/>
    <p:sldId id="272" r:id="rId16"/>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4" d="100"/>
          <a:sy n="114" d="100"/>
        </p:scale>
        <p:origin x="36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1A87F11-4212-4B4E-8F84-63C80D7ED5D4}"/>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p>
        </p:txBody>
      </p:sp>
      <p:sp>
        <p:nvSpPr>
          <p:cNvPr id="3" name="Antrinis pavadinimas 2">
            <a:extLst>
              <a:ext uri="{FF2B5EF4-FFF2-40B4-BE49-F238E27FC236}">
                <a16:creationId xmlns:a16="http://schemas.microsoft.com/office/drawing/2014/main" id="{CE807ABC-3748-4615-9EF3-4765599DBC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a:extLst>
              <a:ext uri="{FF2B5EF4-FFF2-40B4-BE49-F238E27FC236}">
                <a16:creationId xmlns:a16="http://schemas.microsoft.com/office/drawing/2014/main" id="{22580B42-D66E-4387-ABBA-4F7D60739ECC}"/>
              </a:ext>
            </a:extLst>
          </p:cNvPr>
          <p:cNvSpPr>
            <a:spLocks noGrp="1"/>
          </p:cNvSpPr>
          <p:nvPr>
            <p:ph type="dt" sz="half" idx="10"/>
          </p:nvPr>
        </p:nvSpPr>
        <p:spPr/>
        <p:txBody>
          <a:bodyPr/>
          <a:lstStyle/>
          <a:p>
            <a:fld id="{DBB2F53B-1AF6-48E5-B49A-2EEDBC3812FD}" type="datetimeFigureOut">
              <a:rPr lang="lt-LT" smtClean="0"/>
              <a:t>2021-03-30</a:t>
            </a:fld>
            <a:endParaRPr lang="lt-LT"/>
          </a:p>
        </p:txBody>
      </p:sp>
      <p:sp>
        <p:nvSpPr>
          <p:cNvPr id="5" name="Poraštės vietos rezervavimo ženklas 4">
            <a:extLst>
              <a:ext uri="{FF2B5EF4-FFF2-40B4-BE49-F238E27FC236}">
                <a16:creationId xmlns:a16="http://schemas.microsoft.com/office/drawing/2014/main" id="{19008B32-5E48-450A-BD49-B4C04E3B1DF1}"/>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AB404598-DD81-47CF-80E1-27FCF88AC41E}"/>
              </a:ext>
            </a:extLst>
          </p:cNvPr>
          <p:cNvSpPr>
            <a:spLocks noGrp="1"/>
          </p:cNvSpPr>
          <p:nvPr>
            <p:ph type="sldNum" sz="quarter" idx="12"/>
          </p:nvPr>
        </p:nvSpPr>
        <p:spPr/>
        <p:txBody>
          <a:bodyPr/>
          <a:lstStyle/>
          <a:p>
            <a:fld id="{743487B1-2179-42E0-9590-795426834F65}" type="slidenum">
              <a:rPr lang="lt-LT" smtClean="0"/>
              <a:t>‹#›</a:t>
            </a:fld>
            <a:endParaRPr lang="lt-LT"/>
          </a:p>
        </p:txBody>
      </p:sp>
    </p:spTree>
    <p:extLst>
      <p:ext uri="{BB962C8B-B14F-4D97-AF65-F5344CB8AC3E}">
        <p14:creationId xmlns:p14="http://schemas.microsoft.com/office/powerpoint/2010/main" val="2634352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EB465E2-1E72-4754-ABAA-ACC46D8EEAE4}"/>
              </a:ext>
            </a:extLst>
          </p:cNvPr>
          <p:cNvSpPr>
            <a:spLocks noGrp="1"/>
          </p:cNvSpPr>
          <p:nvPr>
            <p:ph type="title"/>
          </p:nvPr>
        </p:nvSpPr>
        <p:spPr/>
        <p:txBody>
          <a:bodyPr/>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6D448E29-6C68-452C-B226-FE2C9DC52381}"/>
              </a:ext>
            </a:extLst>
          </p:cNvPr>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4AAC5ACB-E887-4C02-8302-770C0E6D0860}"/>
              </a:ext>
            </a:extLst>
          </p:cNvPr>
          <p:cNvSpPr>
            <a:spLocks noGrp="1"/>
          </p:cNvSpPr>
          <p:nvPr>
            <p:ph type="dt" sz="half" idx="10"/>
          </p:nvPr>
        </p:nvSpPr>
        <p:spPr/>
        <p:txBody>
          <a:bodyPr/>
          <a:lstStyle/>
          <a:p>
            <a:fld id="{DBB2F53B-1AF6-48E5-B49A-2EEDBC3812FD}" type="datetimeFigureOut">
              <a:rPr lang="lt-LT" smtClean="0"/>
              <a:t>2021-03-30</a:t>
            </a:fld>
            <a:endParaRPr lang="lt-LT"/>
          </a:p>
        </p:txBody>
      </p:sp>
      <p:sp>
        <p:nvSpPr>
          <p:cNvPr id="5" name="Poraštės vietos rezervavimo ženklas 4">
            <a:extLst>
              <a:ext uri="{FF2B5EF4-FFF2-40B4-BE49-F238E27FC236}">
                <a16:creationId xmlns:a16="http://schemas.microsoft.com/office/drawing/2014/main" id="{BF7C9932-EA1E-43D8-9740-3EA946AA0C9F}"/>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A66BC568-D5B3-48D6-B302-CB1597333981}"/>
              </a:ext>
            </a:extLst>
          </p:cNvPr>
          <p:cNvSpPr>
            <a:spLocks noGrp="1"/>
          </p:cNvSpPr>
          <p:nvPr>
            <p:ph type="sldNum" sz="quarter" idx="12"/>
          </p:nvPr>
        </p:nvSpPr>
        <p:spPr/>
        <p:txBody>
          <a:bodyPr/>
          <a:lstStyle/>
          <a:p>
            <a:fld id="{743487B1-2179-42E0-9590-795426834F65}" type="slidenum">
              <a:rPr lang="lt-LT" smtClean="0"/>
              <a:t>‹#›</a:t>
            </a:fld>
            <a:endParaRPr lang="lt-LT"/>
          </a:p>
        </p:txBody>
      </p:sp>
    </p:spTree>
    <p:extLst>
      <p:ext uri="{BB962C8B-B14F-4D97-AF65-F5344CB8AC3E}">
        <p14:creationId xmlns:p14="http://schemas.microsoft.com/office/powerpoint/2010/main" val="738107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DA698E62-4580-494E-87C5-EEEDDC17EC77}"/>
              </a:ext>
            </a:extLst>
          </p:cNvPr>
          <p:cNvSpPr>
            <a:spLocks noGrp="1"/>
          </p:cNvSpPr>
          <p:nvPr>
            <p:ph type="title" orient="vert"/>
          </p:nvPr>
        </p:nvSpPr>
        <p:spPr>
          <a:xfrm>
            <a:off x="8724900" y="365125"/>
            <a:ext cx="2628900" cy="5811838"/>
          </a:xfrm>
        </p:spPr>
        <p:txBody>
          <a:bodyPr vert="eaVert"/>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41B5DFF8-E903-4BFD-A666-769CDF1974F5}"/>
              </a:ext>
            </a:extLst>
          </p:cNvPr>
          <p:cNvSpPr>
            <a:spLocks noGrp="1"/>
          </p:cNvSpPr>
          <p:nvPr>
            <p:ph type="body" orient="vert" idx="1"/>
          </p:nvPr>
        </p:nvSpPr>
        <p:spPr>
          <a:xfrm>
            <a:off x="838200" y="365125"/>
            <a:ext cx="7734300" cy="5811838"/>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6CBFE1BD-09D3-43C4-A363-BFA18DE426BC}"/>
              </a:ext>
            </a:extLst>
          </p:cNvPr>
          <p:cNvSpPr>
            <a:spLocks noGrp="1"/>
          </p:cNvSpPr>
          <p:nvPr>
            <p:ph type="dt" sz="half" idx="10"/>
          </p:nvPr>
        </p:nvSpPr>
        <p:spPr/>
        <p:txBody>
          <a:bodyPr/>
          <a:lstStyle/>
          <a:p>
            <a:fld id="{DBB2F53B-1AF6-48E5-B49A-2EEDBC3812FD}" type="datetimeFigureOut">
              <a:rPr lang="lt-LT" smtClean="0"/>
              <a:t>2021-03-30</a:t>
            </a:fld>
            <a:endParaRPr lang="lt-LT"/>
          </a:p>
        </p:txBody>
      </p:sp>
      <p:sp>
        <p:nvSpPr>
          <p:cNvPr id="5" name="Poraštės vietos rezervavimo ženklas 4">
            <a:extLst>
              <a:ext uri="{FF2B5EF4-FFF2-40B4-BE49-F238E27FC236}">
                <a16:creationId xmlns:a16="http://schemas.microsoft.com/office/drawing/2014/main" id="{23097781-2D02-4FEF-86A2-1A849576FB9A}"/>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06A8889D-0024-4D9D-9528-53AED51771B8}"/>
              </a:ext>
            </a:extLst>
          </p:cNvPr>
          <p:cNvSpPr>
            <a:spLocks noGrp="1"/>
          </p:cNvSpPr>
          <p:nvPr>
            <p:ph type="sldNum" sz="quarter" idx="12"/>
          </p:nvPr>
        </p:nvSpPr>
        <p:spPr/>
        <p:txBody>
          <a:bodyPr/>
          <a:lstStyle/>
          <a:p>
            <a:fld id="{743487B1-2179-42E0-9590-795426834F65}" type="slidenum">
              <a:rPr lang="lt-LT" smtClean="0"/>
              <a:t>‹#›</a:t>
            </a:fld>
            <a:endParaRPr lang="lt-LT"/>
          </a:p>
        </p:txBody>
      </p:sp>
    </p:spTree>
    <p:extLst>
      <p:ext uri="{BB962C8B-B14F-4D97-AF65-F5344CB8AC3E}">
        <p14:creationId xmlns:p14="http://schemas.microsoft.com/office/powerpoint/2010/main" val="375648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1D54398-138B-45D5-B518-8BDC267719E9}"/>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CA9EC5F5-00D7-4BB1-848A-E1A8E906EEBD}"/>
              </a:ext>
            </a:extLst>
          </p:cNvPr>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4A2253E2-D8AA-4673-B33B-7E003E810CA8}"/>
              </a:ext>
            </a:extLst>
          </p:cNvPr>
          <p:cNvSpPr>
            <a:spLocks noGrp="1"/>
          </p:cNvSpPr>
          <p:nvPr>
            <p:ph type="dt" sz="half" idx="10"/>
          </p:nvPr>
        </p:nvSpPr>
        <p:spPr/>
        <p:txBody>
          <a:bodyPr/>
          <a:lstStyle/>
          <a:p>
            <a:fld id="{DBB2F53B-1AF6-48E5-B49A-2EEDBC3812FD}" type="datetimeFigureOut">
              <a:rPr lang="lt-LT" smtClean="0"/>
              <a:t>2021-03-30</a:t>
            </a:fld>
            <a:endParaRPr lang="lt-LT"/>
          </a:p>
        </p:txBody>
      </p:sp>
      <p:sp>
        <p:nvSpPr>
          <p:cNvPr id="5" name="Poraštės vietos rezervavimo ženklas 4">
            <a:extLst>
              <a:ext uri="{FF2B5EF4-FFF2-40B4-BE49-F238E27FC236}">
                <a16:creationId xmlns:a16="http://schemas.microsoft.com/office/drawing/2014/main" id="{84CE1F29-6C6E-4A1B-89D7-6A9650AA7FAB}"/>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596A6481-19D2-4456-9CCB-B32E57FC8B4E}"/>
              </a:ext>
            </a:extLst>
          </p:cNvPr>
          <p:cNvSpPr>
            <a:spLocks noGrp="1"/>
          </p:cNvSpPr>
          <p:nvPr>
            <p:ph type="sldNum" sz="quarter" idx="12"/>
          </p:nvPr>
        </p:nvSpPr>
        <p:spPr/>
        <p:txBody>
          <a:bodyPr/>
          <a:lstStyle/>
          <a:p>
            <a:fld id="{743487B1-2179-42E0-9590-795426834F65}" type="slidenum">
              <a:rPr lang="lt-LT" smtClean="0"/>
              <a:t>‹#›</a:t>
            </a:fld>
            <a:endParaRPr lang="lt-LT"/>
          </a:p>
        </p:txBody>
      </p:sp>
    </p:spTree>
    <p:extLst>
      <p:ext uri="{BB962C8B-B14F-4D97-AF65-F5344CB8AC3E}">
        <p14:creationId xmlns:p14="http://schemas.microsoft.com/office/powerpoint/2010/main" val="1438993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B6D116-7F2E-4495-9141-9212D9BFC4EB}"/>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p>
        </p:txBody>
      </p:sp>
      <p:sp>
        <p:nvSpPr>
          <p:cNvPr id="3" name="Teksto vietos rezervavimo ženklas 2">
            <a:extLst>
              <a:ext uri="{FF2B5EF4-FFF2-40B4-BE49-F238E27FC236}">
                <a16:creationId xmlns:a16="http://schemas.microsoft.com/office/drawing/2014/main" id="{25AE65A4-687B-4A21-AA6C-B9206139FE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Spustelėkite, kad galėtumėte redaguoti šablono teksto stilius</a:t>
            </a:r>
          </a:p>
        </p:txBody>
      </p:sp>
      <p:sp>
        <p:nvSpPr>
          <p:cNvPr id="4" name="Datos vietos rezervavimo ženklas 3">
            <a:extLst>
              <a:ext uri="{FF2B5EF4-FFF2-40B4-BE49-F238E27FC236}">
                <a16:creationId xmlns:a16="http://schemas.microsoft.com/office/drawing/2014/main" id="{92C6F7CB-3DFD-4D96-8C77-D42EF9B5CDB4}"/>
              </a:ext>
            </a:extLst>
          </p:cNvPr>
          <p:cNvSpPr>
            <a:spLocks noGrp="1"/>
          </p:cNvSpPr>
          <p:nvPr>
            <p:ph type="dt" sz="half" idx="10"/>
          </p:nvPr>
        </p:nvSpPr>
        <p:spPr/>
        <p:txBody>
          <a:bodyPr/>
          <a:lstStyle/>
          <a:p>
            <a:fld id="{DBB2F53B-1AF6-48E5-B49A-2EEDBC3812FD}" type="datetimeFigureOut">
              <a:rPr lang="lt-LT" smtClean="0"/>
              <a:t>2021-03-30</a:t>
            </a:fld>
            <a:endParaRPr lang="lt-LT"/>
          </a:p>
        </p:txBody>
      </p:sp>
      <p:sp>
        <p:nvSpPr>
          <p:cNvPr id="5" name="Poraštės vietos rezervavimo ženklas 4">
            <a:extLst>
              <a:ext uri="{FF2B5EF4-FFF2-40B4-BE49-F238E27FC236}">
                <a16:creationId xmlns:a16="http://schemas.microsoft.com/office/drawing/2014/main" id="{995DD5FE-767D-4558-B902-6BB3D6AD7185}"/>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CDBE452F-6E83-4940-A3D3-6013ADE059C1}"/>
              </a:ext>
            </a:extLst>
          </p:cNvPr>
          <p:cNvSpPr>
            <a:spLocks noGrp="1"/>
          </p:cNvSpPr>
          <p:nvPr>
            <p:ph type="sldNum" sz="quarter" idx="12"/>
          </p:nvPr>
        </p:nvSpPr>
        <p:spPr/>
        <p:txBody>
          <a:bodyPr/>
          <a:lstStyle/>
          <a:p>
            <a:fld id="{743487B1-2179-42E0-9590-795426834F65}" type="slidenum">
              <a:rPr lang="lt-LT" smtClean="0"/>
              <a:t>‹#›</a:t>
            </a:fld>
            <a:endParaRPr lang="lt-LT"/>
          </a:p>
        </p:txBody>
      </p:sp>
    </p:spTree>
    <p:extLst>
      <p:ext uri="{BB962C8B-B14F-4D97-AF65-F5344CB8AC3E}">
        <p14:creationId xmlns:p14="http://schemas.microsoft.com/office/powerpoint/2010/main" val="1079421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3CB7E5B-EC91-4390-92D5-D92FB3CAEAB0}"/>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4F7B77DF-0399-40B6-99F2-772F6E00EBD3}"/>
              </a:ext>
            </a:extLst>
          </p:cNvPr>
          <p:cNvSpPr>
            <a:spLocks noGrp="1"/>
          </p:cNvSpPr>
          <p:nvPr>
            <p:ph sz="half" idx="1"/>
          </p:nvPr>
        </p:nvSpPr>
        <p:spPr>
          <a:xfrm>
            <a:off x="838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a:extLst>
              <a:ext uri="{FF2B5EF4-FFF2-40B4-BE49-F238E27FC236}">
                <a16:creationId xmlns:a16="http://schemas.microsoft.com/office/drawing/2014/main" id="{84074509-8036-4253-B7F2-56B2C4785C97}"/>
              </a:ext>
            </a:extLst>
          </p:cNvPr>
          <p:cNvSpPr>
            <a:spLocks noGrp="1"/>
          </p:cNvSpPr>
          <p:nvPr>
            <p:ph sz="half" idx="2"/>
          </p:nvPr>
        </p:nvSpPr>
        <p:spPr>
          <a:xfrm>
            <a:off x="6172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a:extLst>
              <a:ext uri="{FF2B5EF4-FFF2-40B4-BE49-F238E27FC236}">
                <a16:creationId xmlns:a16="http://schemas.microsoft.com/office/drawing/2014/main" id="{25474EFD-7929-4B99-A4F9-E492EB083A18}"/>
              </a:ext>
            </a:extLst>
          </p:cNvPr>
          <p:cNvSpPr>
            <a:spLocks noGrp="1"/>
          </p:cNvSpPr>
          <p:nvPr>
            <p:ph type="dt" sz="half" idx="10"/>
          </p:nvPr>
        </p:nvSpPr>
        <p:spPr/>
        <p:txBody>
          <a:bodyPr/>
          <a:lstStyle/>
          <a:p>
            <a:fld id="{DBB2F53B-1AF6-48E5-B49A-2EEDBC3812FD}" type="datetimeFigureOut">
              <a:rPr lang="lt-LT" smtClean="0"/>
              <a:t>2021-03-30</a:t>
            </a:fld>
            <a:endParaRPr lang="lt-LT"/>
          </a:p>
        </p:txBody>
      </p:sp>
      <p:sp>
        <p:nvSpPr>
          <p:cNvPr id="6" name="Poraštės vietos rezervavimo ženklas 5">
            <a:extLst>
              <a:ext uri="{FF2B5EF4-FFF2-40B4-BE49-F238E27FC236}">
                <a16:creationId xmlns:a16="http://schemas.microsoft.com/office/drawing/2014/main" id="{EDA18636-BAA3-4D0F-9AFE-B67EE21FF18A}"/>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A86B7000-24D6-49F8-91A5-F302643F09D4}"/>
              </a:ext>
            </a:extLst>
          </p:cNvPr>
          <p:cNvSpPr>
            <a:spLocks noGrp="1"/>
          </p:cNvSpPr>
          <p:nvPr>
            <p:ph type="sldNum" sz="quarter" idx="12"/>
          </p:nvPr>
        </p:nvSpPr>
        <p:spPr/>
        <p:txBody>
          <a:bodyPr/>
          <a:lstStyle/>
          <a:p>
            <a:fld id="{743487B1-2179-42E0-9590-795426834F65}" type="slidenum">
              <a:rPr lang="lt-LT" smtClean="0"/>
              <a:t>‹#›</a:t>
            </a:fld>
            <a:endParaRPr lang="lt-LT"/>
          </a:p>
        </p:txBody>
      </p:sp>
    </p:spTree>
    <p:extLst>
      <p:ext uri="{BB962C8B-B14F-4D97-AF65-F5344CB8AC3E}">
        <p14:creationId xmlns:p14="http://schemas.microsoft.com/office/powerpoint/2010/main" val="1672792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A0EC427-7CA4-42BC-A260-9A76472A0A56}"/>
              </a:ext>
            </a:extLst>
          </p:cNvPr>
          <p:cNvSpPr>
            <a:spLocks noGrp="1"/>
          </p:cNvSpPr>
          <p:nvPr>
            <p:ph type="title"/>
          </p:nvPr>
        </p:nvSpPr>
        <p:spPr>
          <a:xfrm>
            <a:off x="839788" y="365125"/>
            <a:ext cx="10515600" cy="1325563"/>
          </a:xfrm>
        </p:spPr>
        <p:txBody>
          <a:bodyPr/>
          <a:lstStyle/>
          <a:p>
            <a:r>
              <a:rPr lang="lt-LT"/>
              <a:t>Spustelėję redaguokite stilių</a:t>
            </a:r>
          </a:p>
        </p:txBody>
      </p:sp>
      <p:sp>
        <p:nvSpPr>
          <p:cNvPr id="3" name="Teksto vietos rezervavimo ženklas 2">
            <a:extLst>
              <a:ext uri="{FF2B5EF4-FFF2-40B4-BE49-F238E27FC236}">
                <a16:creationId xmlns:a16="http://schemas.microsoft.com/office/drawing/2014/main" id="{D5AA888C-F319-46D6-8E45-F8FC6D932E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Turinio vietos rezervavimo ženklas 3">
            <a:extLst>
              <a:ext uri="{FF2B5EF4-FFF2-40B4-BE49-F238E27FC236}">
                <a16:creationId xmlns:a16="http://schemas.microsoft.com/office/drawing/2014/main" id="{0285EBA7-F427-419A-B92E-FA359B41C8EA}"/>
              </a:ext>
            </a:extLst>
          </p:cNvPr>
          <p:cNvSpPr>
            <a:spLocks noGrp="1"/>
          </p:cNvSpPr>
          <p:nvPr>
            <p:ph sz="half" idx="2"/>
          </p:nvPr>
        </p:nvSpPr>
        <p:spPr>
          <a:xfrm>
            <a:off x="839788" y="2505075"/>
            <a:ext cx="5157787"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a:extLst>
              <a:ext uri="{FF2B5EF4-FFF2-40B4-BE49-F238E27FC236}">
                <a16:creationId xmlns:a16="http://schemas.microsoft.com/office/drawing/2014/main" id="{7F0EA064-C4F3-41AE-8BEE-70FCBBC7C0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Turinio vietos rezervavimo ženklas 5">
            <a:extLst>
              <a:ext uri="{FF2B5EF4-FFF2-40B4-BE49-F238E27FC236}">
                <a16:creationId xmlns:a16="http://schemas.microsoft.com/office/drawing/2014/main" id="{0ED57309-ECC4-4B28-AC24-F276B93C39A0}"/>
              </a:ext>
            </a:extLst>
          </p:cNvPr>
          <p:cNvSpPr>
            <a:spLocks noGrp="1"/>
          </p:cNvSpPr>
          <p:nvPr>
            <p:ph sz="quarter" idx="4"/>
          </p:nvPr>
        </p:nvSpPr>
        <p:spPr>
          <a:xfrm>
            <a:off x="6172200" y="2505075"/>
            <a:ext cx="5183188"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a:extLst>
              <a:ext uri="{FF2B5EF4-FFF2-40B4-BE49-F238E27FC236}">
                <a16:creationId xmlns:a16="http://schemas.microsoft.com/office/drawing/2014/main" id="{F1066AA0-A0A5-421A-A6C2-AFFACEECE199}"/>
              </a:ext>
            </a:extLst>
          </p:cNvPr>
          <p:cNvSpPr>
            <a:spLocks noGrp="1"/>
          </p:cNvSpPr>
          <p:nvPr>
            <p:ph type="dt" sz="half" idx="10"/>
          </p:nvPr>
        </p:nvSpPr>
        <p:spPr/>
        <p:txBody>
          <a:bodyPr/>
          <a:lstStyle/>
          <a:p>
            <a:fld id="{DBB2F53B-1AF6-48E5-B49A-2EEDBC3812FD}" type="datetimeFigureOut">
              <a:rPr lang="lt-LT" smtClean="0"/>
              <a:t>2021-03-30</a:t>
            </a:fld>
            <a:endParaRPr lang="lt-LT"/>
          </a:p>
        </p:txBody>
      </p:sp>
      <p:sp>
        <p:nvSpPr>
          <p:cNvPr id="8" name="Poraštės vietos rezervavimo ženklas 7">
            <a:extLst>
              <a:ext uri="{FF2B5EF4-FFF2-40B4-BE49-F238E27FC236}">
                <a16:creationId xmlns:a16="http://schemas.microsoft.com/office/drawing/2014/main" id="{8D52E10D-2F71-4DD7-BE08-A604EAABABD2}"/>
              </a:ext>
            </a:extLst>
          </p:cNvPr>
          <p:cNvSpPr>
            <a:spLocks noGrp="1"/>
          </p:cNvSpPr>
          <p:nvPr>
            <p:ph type="ftr" sz="quarter" idx="11"/>
          </p:nvPr>
        </p:nvSpPr>
        <p:spPr/>
        <p:txBody>
          <a:bodyPr/>
          <a:lstStyle/>
          <a:p>
            <a:endParaRPr lang="lt-LT"/>
          </a:p>
        </p:txBody>
      </p:sp>
      <p:sp>
        <p:nvSpPr>
          <p:cNvPr id="9" name="Skaidrės numerio vietos rezervavimo ženklas 8">
            <a:extLst>
              <a:ext uri="{FF2B5EF4-FFF2-40B4-BE49-F238E27FC236}">
                <a16:creationId xmlns:a16="http://schemas.microsoft.com/office/drawing/2014/main" id="{D8854D01-43AF-47C2-95C0-7E3F3A3B571A}"/>
              </a:ext>
            </a:extLst>
          </p:cNvPr>
          <p:cNvSpPr>
            <a:spLocks noGrp="1"/>
          </p:cNvSpPr>
          <p:nvPr>
            <p:ph type="sldNum" sz="quarter" idx="12"/>
          </p:nvPr>
        </p:nvSpPr>
        <p:spPr/>
        <p:txBody>
          <a:bodyPr/>
          <a:lstStyle/>
          <a:p>
            <a:fld id="{743487B1-2179-42E0-9590-795426834F65}" type="slidenum">
              <a:rPr lang="lt-LT" smtClean="0"/>
              <a:t>‹#›</a:t>
            </a:fld>
            <a:endParaRPr lang="lt-LT"/>
          </a:p>
        </p:txBody>
      </p:sp>
    </p:spTree>
    <p:extLst>
      <p:ext uri="{BB962C8B-B14F-4D97-AF65-F5344CB8AC3E}">
        <p14:creationId xmlns:p14="http://schemas.microsoft.com/office/powerpoint/2010/main" val="2862413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9C1DDD4-076D-4644-9AE4-4596690696CC}"/>
              </a:ext>
            </a:extLst>
          </p:cNvPr>
          <p:cNvSpPr>
            <a:spLocks noGrp="1"/>
          </p:cNvSpPr>
          <p:nvPr>
            <p:ph type="title"/>
          </p:nvPr>
        </p:nvSpPr>
        <p:spPr/>
        <p:txBody>
          <a:bodyPr/>
          <a:lstStyle/>
          <a:p>
            <a:r>
              <a:rPr lang="lt-LT"/>
              <a:t>Spustelėję redaguokite stilių</a:t>
            </a:r>
          </a:p>
        </p:txBody>
      </p:sp>
      <p:sp>
        <p:nvSpPr>
          <p:cNvPr id="3" name="Datos vietos rezervavimo ženklas 2">
            <a:extLst>
              <a:ext uri="{FF2B5EF4-FFF2-40B4-BE49-F238E27FC236}">
                <a16:creationId xmlns:a16="http://schemas.microsoft.com/office/drawing/2014/main" id="{7B9A3A52-9DCA-4784-9FF2-21933785980F}"/>
              </a:ext>
            </a:extLst>
          </p:cNvPr>
          <p:cNvSpPr>
            <a:spLocks noGrp="1"/>
          </p:cNvSpPr>
          <p:nvPr>
            <p:ph type="dt" sz="half" idx="10"/>
          </p:nvPr>
        </p:nvSpPr>
        <p:spPr/>
        <p:txBody>
          <a:bodyPr/>
          <a:lstStyle/>
          <a:p>
            <a:fld id="{DBB2F53B-1AF6-48E5-B49A-2EEDBC3812FD}" type="datetimeFigureOut">
              <a:rPr lang="lt-LT" smtClean="0"/>
              <a:t>2021-03-30</a:t>
            </a:fld>
            <a:endParaRPr lang="lt-LT"/>
          </a:p>
        </p:txBody>
      </p:sp>
      <p:sp>
        <p:nvSpPr>
          <p:cNvPr id="4" name="Poraštės vietos rezervavimo ženklas 3">
            <a:extLst>
              <a:ext uri="{FF2B5EF4-FFF2-40B4-BE49-F238E27FC236}">
                <a16:creationId xmlns:a16="http://schemas.microsoft.com/office/drawing/2014/main" id="{47E1D111-0263-4BF7-9642-97356C4864D2}"/>
              </a:ext>
            </a:extLst>
          </p:cNvPr>
          <p:cNvSpPr>
            <a:spLocks noGrp="1"/>
          </p:cNvSpPr>
          <p:nvPr>
            <p:ph type="ftr" sz="quarter" idx="11"/>
          </p:nvPr>
        </p:nvSpPr>
        <p:spPr/>
        <p:txBody>
          <a:bodyPr/>
          <a:lstStyle/>
          <a:p>
            <a:endParaRPr lang="lt-LT"/>
          </a:p>
        </p:txBody>
      </p:sp>
      <p:sp>
        <p:nvSpPr>
          <p:cNvPr id="5" name="Skaidrės numerio vietos rezervavimo ženklas 4">
            <a:extLst>
              <a:ext uri="{FF2B5EF4-FFF2-40B4-BE49-F238E27FC236}">
                <a16:creationId xmlns:a16="http://schemas.microsoft.com/office/drawing/2014/main" id="{4194707B-0A5D-4F81-8E43-AB0382734841}"/>
              </a:ext>
            </a:extLst>
          </p:cNvPr>
          <p:cNvSpPr>
            <a:spLocks noGrp="1"/>
          </p:cNvSpPr>
          <p:nvPr>
            <p:ph type="sldNum" sz="quarter" idx="12"/>
          </p:nvPr>
        </p:nvSpPr>
        <p:spPr/>
        <p:txBody>
          <a:bodyPr/>
          <a:lstStyle/>
          <a:p>
            <a:fld id="{743487B1-2179-42E0-9590-795426834F65}" type="slidenum">
              <a:rPr lang="lt-LT" smtClean="0"/>
              <a:t>‹#›</a:t>
            </a:fld>
            <a:endParaRPr lang="lt-LT"/>
          </a:p>
        </p:txBody>
      </p:sp>
    </p:spTree>
    <p:extLst>
      <p:ext uri="{BB962C8B-B14F-4D97-AF65-F5344CB8AC3E}">
        <p14:creationId xmlns:p14="http://schemas.microsoft.com/office/powerpoint/2010/main" val="1188972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65C56907-3600-4CA7-BC6A-5A3949059949}"/>
              </a:ext>
            </a:extLst>
          </p:cNvPr>
          <p:cNvSpPr>
            <a:spLocks noGrp="1"/>
          </p:cNvSpPr>
          <p:nvPr>
            <p:ph type="dt" sz="half" idx="10"/>
          </p:nvPr>
        </p:nvSpPr>
        <p:spPr/>
        <p:txBody>
          <a:bodyPr/>
          <a:lstStyle/>
          <a:p>
            <a:fld id="{DBB2F53B-1AF6-48E5-B49A-2EEDBC3812FD}" type="datetimeFigureOut">
              <a:rPr lang="lt-LT" smtClean="0"/>
              <a:t>2021-03-30</a:t>
            </a:fld>
            <a:endParaRPr lang="lt-LT"/>
          </a:p>
        </p:txBody>
      </p:sp>
      <p:sp>
        <p:nvSpPr>
          <p:cNvPr id="3" name="Poraštės vietos rezervavimo ženklas 2">
            <a:extLst>
              <a:ext uri="{FF2B5EF4-FFF2-40B4-BE49-F238E27FC236}">
                <a16:creationId xmlns:a16="http://schemas.microsoft.com/office/drawing/2014/main" id="{8263AD2C-D76F-4E54-986F-52716EDC3288}"/>
              </a:ext>
            </a:extLst>
          </p:cNvPr>
          <p:cNvSpPr>
            <a:spLocks noGrp="1"/>
          </p:cNvSpPr>
          <p:nvPr>
            <p:ph type="ftr" sz="quarter" idx="11"/>
          </p:nvPr>
        </p:nvSpPr>
        <p:spPr/>
        <p:txBody>
          <a:bodyPr/>
          <a:lstStyle/>
          <a:p>
            <a:endParaRPr lang="lt-LT"/>
          </a:p>
        </p:txBody>
      </p:sp>
      <p:sp>
        <p:nvSpPr>
          <p:cNvPr id="4" name="Skaidrės numerio vietos rezervavimo ženklas 3">
            <a:extLst>
              <a:ext uri="{FF2B5EF4-FFF2-40B4-BE49-F238E27FC236}">
                <a16:creationId xmlns:a16="http://schemas.microsoft.com/office/drawing/2014/main" id="{5383A2DF-F565-4E77-ADDD-E5B7350F77B9}"/>
              </a:ext>
            </a:extLst>
          </p:cNvPr>
          <p:cNvSpPr>
            <a:spLocks noGrp="1"/>
          </p:cNvSpPr>
          <p:nvPr>
            <p:ph type="sldNum" sz="quarter" idx="12"/>
          </p:nvPr>
        </p:nvSpPr>
        <p:spPr/>
        <p:txBody>
          <a:bodyPr/>
          <a:lstStyle/>
          <a:p>
            <a:fld id="{743487B1-2179-42E0-9590-795426834F65}" type="slidenum">
              <a:rPr lang="lt-LT" smtClean="0"/>
              <a:t>‹#›</a:t>
            </a:fld>
            <a:endParaRPr lang="lt-LT"/>
          </a:p>
        </p:txBody>
      </p:sp>
    </p:spTree>
    <p:extLst>
      <p:ext uri="{BB962C8B-B14F-4D97-AF65-F5344CB8AC3E}">
        <p14:creationId xmlns:p14="http://schemas.microsoft.com/office/powerpoint/2010/main" val="472781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2430150-4A2E-44F9-98D3-755095712E0B}"/>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Turinio vietos rezervavimo ženklas 2">
            <a:extLst>
              <a:ext uri="{FF2B5EF4-FFF2-40B4-BE49-F238E27FC236}">
                <a16:creationId xmlns:a16="http://schemas.microsoft.com/office/drawing/2014/main" id="{1380E563-A54E-4760-9F9B-73BCE97FB2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a:extLst>
              <a:ext uri="{FF2B5EF4-FFF2-40B4-BE49-F238E27FC236}">
                <a16:creationId xmlns:a16="http://schemas.microsoft.com/office/drawing/2014/main" id="{10B60D1B-0C80-4388-8AF1-0881C7D19C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D364C499-4B2E-49FE-B33A-65FD792648B8}"/>
              </a:ext>
            </a:extLst>
          </p:cNvPr>
          <p:cNvSpPr>
            <a:spLocks noGrp="1"/>
          </p:cNvSpPr>
          <p:nvPr>
            <p:ph type="dt" sz="half" idx="10"/>
          </p:nvPr>
        </p:nvSpPr>
        <p:spPr/>
        <p:txBody>
          <a:bodyPr/>
          <a:lstStyle/>
          <a:p>
            <a:fld id="{DBB2F53B-1AF6-48E5-B49A-2EEDBC3812FD}" type="datetimeFigureOut">
              <a:rPr lang="lt-LT" smtClean="0"/>
              <a:t>2021-03-30</a:t>
            </a:fld>
            <a:endParaRPr lang="lt-LT"/>
          </a:p>
        </p:txBody>
      </p:sp>
      <p:sp>
        <p:nvSpPr>
          <p:cNvPr id="6" name="Poraštės vietos rezervavimo ženklas 5">
            <a:extLst>
              <a:ext uri="{FF2B5EF4-FFF2-40B4-BE49-F238E27FC236}">
                <a16:creationId xmlns:a16="http://schemas.microsoft.com/office/drawing/2014/main" id="{6A2BCAA8-25FB-4DA9-BC51-8246EF1F5F18}"/>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7581F423-0BAF-4F3F-88B8-0B354C8BDBC6}"/>
              </a:ext>
            </a:extLst>
          </p:cNvPr>
          <p:cNvSpPr>
            <a:spLocks noGrp="1"/>
          </p:cNvSpPr>
          <p:nvPr>
            <p:ph type="sldNum" sz="quarter" idx="12"/>
          </p:nvPr>
        </p:nvSpPr>
        <p:spPr/>
        <p:txBody>
          <a:bodyPr/>
          <a:lstStyle/>
          <a:p>
            <a:fld id="{743487B1-2179-42E0-9590-795426834F65}" type="slidenum">
              <a:rPr lang="lt-LT" smtClean="0"/>
              <a:t>‹#›</a:t>
            </a:fld>
            <a:endParaRPr lang="lt-LT"/>
          </a:p>
        </p:txBody>
      </p:sp>
    </p:spTree>
    <p:extLst>
      <p:ext uri="{BB962C8B-B14F-4D97-AF65-F5344CB8AC3E}">
        <p14:creationId xmlns:p14="http://schemas.microsoft.com/office/powerpoint/2010/main" val="421980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AC03EC5-1F42-4096-800E-5350C25437E5}"/>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Paveikslėlio vietos rezervavimo ženklas 2">
            <a:extLst>
              <a:ext uri="{FF2B5EF4-FFF2-40B4-BE49-F238E27FC236}">
                <a16:creationId xmlns:a16="http://schemas.microsoft.com/office/drawing/2014/main" id="{55B49B57-8924-4301-83AB-C4B6A6CB14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a:extLst>
              <a:ext uri="{FF2B5EF4-FFF2-40B4-BE49-F238E27FC236}">
                <a16:creationId xmlns:a16="http://schemas.microsoft.com/office/drawing/2014/main" id="{A6B1B076-7B74-433F-A731-41A7D211B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6A004FF1-C15E-41CE-B0ED-97BFFEEA9816}"/>
              </a:ext>
            </a:extLst>
          </p:cNvPr>
          <p:cNvSpPr>
            <a:spLocks noGrp="1"/>
          </p:cNvSpPr>
          <p:nvPr>
            <p:ph type="dt" sz="half" idx="10"/>
          </p:nvPr>
        </p:nvSpPr>
        <p:spPr/>
        <p:txBody>
          <a:bodyPr/>
          <a:lstStyle/>
          <a:p>
            <a:fld id="{DBB2F53B-1AF6-48E5-B49A-2EEDBC3812FD}" type="datetimeFigureOut">
              <a:rPr lang="lt-LT" smtClean="0"/>
              <a:t>2021-03-30</a:t>
            </a:fld>
            <a:endParaRPr lang="lt-LT"/>
          </a:p>
        </p:txBody>
      </p:sp>
      <p:sp>
        <p:nvSpPr>
          <p:cNvPr id="6" name="Poraštės vietos rezervavimo ženklas 5">
            <a:extLst>
              <a:ext uri="{FF2B5EF4-FFF2-40B4-BE49-F238E27FC236}">
                <a16:creationId xmlns:a16="http://schemas.microsoft.com/office/drawing/2014/main" id="{EAB9A432-579C-45BE-8D40-62FA035E9445}"/>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824A549F-10AF-4799-89D8-69A9B831B5AD}"/>
              </a:ext>
            </a:extLst>
          </p:cNvPr>
          <p:cNvSpPr>
            <a:spLocks noGrp="1"/>
          </p:cNvSpPr>
          <p:nvPr>
            <p:ph type="sldNum" sz="quarter" idx="12"/>
          </p:nvPr>
        </p:nvSpPr>
        <p:spPr/>
        <p:txBody>
          <a:bodyPr/>
          <a:lstStyle/>
          <a:p>
            <a:fld id="{743487B1-2179-42E0-9590-795426834F65}" type="slidenum">
              <a:rPr lang="lt-LT" smtClean="0"/>
              <a:t>‹#›</a:t>
            </a:fld>
            <a:endParaRPr lang="lt-LT"/>
          </a:p>
        </p:txBody>
      </p:sp>
    </p:spTree>
    <p:extLst>
      <p:ext uri="{BB962C8B-B14F-4D97-AF65-F5344CB8AC3E}">
        <p14:creationId xmlns:p14="http://schemas.microsoft.com/office/powerpoint/2010/main" val="3056162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674355F0-240A-47E0-82D8-172057B65B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D400DC18-5805-4C00-B6D3-D1C2CD2485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02F605B8-F1F0-494E-8690-2646065EE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2F53B-1AF6-48E5-B49A-2EEDBC3812FD}" type="datetimeFigureOut">
              <a:rPr lang="lt-LT" smtClean="0"/>
              <a:t>2021-03-30</a:t>
            </a:fld>
            <a:endParaRPr lang="lt-LT"/>
          </a:p>
        </p:txBody>
      </p:sp>
      <p:sp>
        <p:nvSpPr>
          <p:cNvPr id="5" name="Poraštės vietos rezervavimo ženklas 4">
            <a:extLst>
              <a:ext uri="{FF2B5EF4-FFF2-40B4-BE49-F238E27FC236}">
                <a16:creationId xmlns:a16="http://schemas.microsoft.com/office/drawing/2014/main" id="{7A4C29F1-A050-4E57-ABCA-03C6E4DFDB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a:extLst>
              <a:ext uri="{FF2B5EF4-FFF2-40B4-BE49-F238E27FC236}">
                <a16:creationId xmlns:a16="http://schemas.microsoft.com/office/drawing/2014/main" id="{08556FEE-3F57-4858-94AD-74C9A77D0F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3487B1-2179-42E0-9590-795426834F65}" type="slidenum">
              <a:rPr lang="lt-LT" smtClean="0"/>
              <a:t>‹#›</a:t>
            </a:fld>
            <a:endParaRPr lang="lt-LT"/>
          </a:p>
        </p:txBody>
      </p:sp>
    </p:spTree>
    <p:extLst>
      <p:ext uri="{BB962C8B-B14F-4D97-AF65-F5344CB8AC3E}">
        <p14:creationId xmlns:p14="http://schemas.microsoft.com/office/powerpoint/2010/main" val="2954421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com/search?q=senoviniai+velyk%C5%B3+atvirukai&amp;sxsrf=ALeKk019I0wLvM_-pYimTfFFqSbQz4a5og:1617087412112&amp;tbm=isch&amp;source=iu&amp;ictx=1&amp;fir=H1SbX3b-1lklrM%252CyXT8Q8gmdBSIBM%252C_&amp;vet=1&amp;usg=AI4_-kT6gfI1mlFqVxTNwKn5JtBum" TargetMode="External"/><Relationship Id="rId2" Type="http://schemas.openxmlformats.org/officeDocument/2006/relationships/hyperlink" Target="https://www.svietimotaryba.org/wp-content/uploads/2017/08/velykos.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Pavadinimas 1">
            <a:extLst>
              <a:ext uri="{FF2B5EF4-FFF2-40B4-BE49-F238E27FC236}">
                <a16:creationId xmlns:a16="http://schemas.microsoft.com/office/drawing/2014/main" id="{FF64483D-5952-4443-8ED9-AAD4117712E9}"/>
              </a:ext>
            </a:extLst>
          </p:cNvPr>
          <p:cNvSpPr>
            <a:spLocks noGrp="1"/>
          </p:cNvSpPr>
          <p:nvPr>
            <p:ph type="ctrTitle"/>
          </p:nvPr>
        </p:nvSpPr>
        <p:spPr>
          <a:xfrm>
            <a:off x="6432045" y="2728276"/>
            <a:ext cx="4805996" cy="1401448"/>
          </a:xfrm>
        </p:spPr>
        <p:txBody>
          <a:bodyPr anchor="t">
            <a:normAutofit/>
          </a:bodyPr>
          <a:lstStyle/>
          <a:p>
            <a:pPr algn="l"/>
            <a:r>
              <a:rPr lang="lt-LT" sz="3400" b="1" i="1" dirty="0">
                <a:solidFill>
                  <a:schemeClr val="accent1"/>
                </a:solidFill>
                <a:latin typeface="Times New Roman" panose="02020603050405020304" pitchFamily="18" charset="0"/>
                <a:cs typeface="Times New Roman" panose="02020603050405020304" pitchFamily="18" charset="0"/>
              </a:rPr>
              <a:t>Šv. Velykos – džiaugsmo ir šviesos pergalė...</a:t>
            </a:r>
          </a:p>
        </p:txBody>
      </p:sp>
      <p:sp>
        <p:nvSpPr>
          <p:cNvPr id="75"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Velykų džiaugsmas">
            <a:extLst>
              <a:ext uri="{FF2B5EF4-FFF2-40B4-BE49-F238E27FC236}">
                <a16:creationId xmlns:a16="http://schemas.microsoft.com/office/drawing/2014/main" id="{B8128693-D04F-426D-8A98-53B6A3FA340B}"/>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8407" r="223" b="-1"/>
          <a:stretch/>
        </p:blipFill>
        <p:spPr bwMode="auto">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7" name="Pavadinimas 1">
            <a:extLst>
              <a:ext uri="{FF2B5EF4-FFF2-40B4-BE49-F238E27FC236}">
                <a16:creationId xmlns:a16="http://schemas.microsoft.com/office/drawing/2014/main" id="{1FE95888-DD70-40ED-A91C-7B90BA62FB9E}"/>
              </a:ext>
            </a:extLst>
          </p:cNvPr>
          <p:cNvSpPr txBox="1">
            <a:spLocks/>
          </p:cNvSpPr>
          <p:nvPr/>
        </p:nvSpPr>
        <p:spPr>
          <a:xfrm>
            <a:off x="7217403" y="3950013"/>
            <a:ext cx="3221374" cy="35942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lt-LT" sz="1200" b="1" i="1" dirty="0">
                <a:solidFill>
                  <a:schemeClr val="accent1">
                    <a:lumMod val="75000"/>
                  </a:schemeClr>
                </a:solidFill>
                <a:latin typeface="Times New Roman" panose="02020603050405020304" pitchFamily="18" charset="0"/>
                <a:cs typeface="Times New Roman" panose="02020603050405020304" pitchFamily="18" charset="0"/>
              </a:rPr>
              <a:t> (senovinių atvirukų ekspozicija)</a:t>
            </a:r>
          </a:p>
        </p:txBody>
      </p:sp>
    </p:spTree>
    <p:extLst>
      <p:ext uri="{BB962C8B-B14F-4D97-AF65-F5344CB8AC3E}">
        <p14:creationId xmlns:p14="http://schemas.microsoft.com/office/powerpoint/2010/main" val="231527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0" name="Picture 6" descr="Atvirukas &quot;Linksmų šv. Velykų&quot; - Naftalinas.lt">
            <a:extLst>
              <a:ext uri="{FF2B5EF4-FFF2-40B4-BE49-F238E27FC236}">
                <a16:creationId xmlns:a16="http://schemas.microsoft.com/office/drawing/2014/main" id="{39783403-DB7B-47C9-8E13-0BAC8DB710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960" r="-2" b="25634"/>
          <a:stretch/>
        </p:blipFill>
        <p:spPr bwMode="auto">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a:noFill/>
          <a:extLst>
            <a:ext uri="{909E8E84-426E-40DD-AFC4-6F175D3DCCD1}">
              <a14:hiddenFill xmlns:a14="http://schemas.microsoft.com/office/drawing/2010/main">
                <a:solidFill>
                  <a:srgbClr val="FFFFFF"/>
                </a:solidFill>
              </a14:hiddenFill>
            </a:ext>
          </a:extLst>
        </p:spPr>
      </p:pic>
      <p:pic>
        <p:nvPicPr>
          <p:cNvPr id="11266" name="Picture 2" descr="Virtuali paroda „Velykiniai atvirukai“ | Kretingos muziejus">
            <a:extLst>
              <a:ext uri="{FF2B5EF4-FFF2-40B4-BE49-F238E27FC236}">
                <a16:creationId xmlns:a16="http://schemas.microsoft.com/office/drawing/2014/main" id="{BA374F24-6478-4FA2-BFAA-A33078B09A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116" r="-2" b="6229"/>
          <a:stretch/>
        </p:blipFill>
        <p:spPr bwMode="auto">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a:noFill/>
          <a:extLst>
            <a:ext uri="{909E8E84-426E-40DD-AFC4-6F175D3DCCD1}">
              <a14:hiddenFill xmlns:a14="http://schemas.microsoft.com/office/drawing/2010/main">
                <a:solidFill>
                  <a:srgbClr val="FFFFFF"/>
                </a:solidFill>
              </a14:hiddenFill>
            </a:ext>
          </a:extLst>
        </p:spPr>
      </p:pic>
      <p:sp>
        <p:nvSpPr>
          <p:cNvPr id="3" name="Turinio vietos rezervavimo ženklas 2">
            <a:extLst>
              <a:ext uri="{FF2B5EF4-FFF2-40B4-BE49-F238E27FC236}">
                <a16:creationId xmlns:a16="http://schemas.microsoft.com/office/drawing/2014/main" id="{98569594-E3F4-4F12-8B9A-A70060D99F2A}"/>
              </a:ext>
            </a:extLst>
          </p:cNvPr>
          <p:cNvSpPr>
            <a:spLocks noGrp="1"/>
          </p:cNvSpPr>
          <p:nvPr>
            <p:ph idx="1"/>
          </p:nvPr>
        </p:nvSpPr>
        <p:spPr>
          <a:xfrm>
            <a:off x="6248399" y="3124205"/>
            <a:ext cx="5105400" cy="3052757"/>
          </a:xfrm>
        </p:spPr>
        <p:txBody>
          <a:bodyPr>
            <a:normAutofit/>
          </a:bodyPr>
          <a:lstStyle/>
          <a:p>
            <a:pPr marL="0" indent="0" algn="just">
              <a:buNone/>
            </a:pPr>
            <a:r>
              <a:rPr lang="lt-LT" sz="2000" b="0" i="0" dirty="0">
                <a:effectLst/>
                <a:latin typeface="Times New Roman" panose="02020603050405020304" pitchFamily="18" charset="0"/>
                <a:cs typeface="Times New Roman" panose="02020603050405020304" pitchFamily="18" charset="0"/>
              </a:rPr>
              <a:t>	</a:t>
            </a:r>
            <a:r>
              <a:rPr lang="lt-LT" sz="1600" b="0" i="0" dirty="0">
                <a:effectLst/>
                <a:latin typeface="Times New Roman" panose="02020603050405020304" pitchFamily="18" charset="0"/>
                <a:cs typeface="Times New Roman" panose="02020603050405020304" pitchFamily="18" charset="0"/>
              </a:rPr>
              <a:t>Didžiausias pasaulyje šokoladinis kiaušinis – buvo 10,39 metrų aukščio ir 19,6 m pločio (per storiausią vietą) bei svėrė – 7200 kilogramų. Saldainis pagamintas ir rekordas buvo pasiektas Italijoje bei Gineso rekordų knygoje užregistruotas 2011-04-16 dieną.</a:t>
            </a:r>
          </a:p>
          <a:p>
            <a:pPr marL="0" indent="0">
              <a:buNone/>
            </a:pPr>
            <a:endParaRPr lang="lt-LT" sz="2000" dirty="0"/>
          </a:p>
        </p:txBody>
      </p:sp>
    </p:spTree>
    <p:extLst>
      <p:ext uri="{BB962C8B-B14F-4D97-AF65-F5344CB8AC3E}">
        <p14:creationId xmlns:p14="http://schemas.microsoft.com/office/powerpoint/2010/main" val="1470880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6" name="Picture 8" descr="Antikvarinių atvirukų pardavimas: sveikinimo atvirukai, meno kūriniai,  miestai ir kt.">
            <a:extLst>
              <a:ext uri="{FF2B5EF4-FFF2-40B4-BE49-F238E27FC236}">
                <a16:creationId xmlns:a16="http://schemas.microsoft.com/office/drawing/2014/main" id="{77A00338-E120-4497-9A1A-9A048E6EAC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13" r="-2" b="1958"/>
          <a:stretch/>
        </p:blipFill>
        <p:spPr bwMode="auto">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sp>
        <p:nvSpPr>
          <p:cNvPr id="3" name="Turinio vietos rezervavimo ženklas 2">
            <a:extLst>
              <a:ext uri="{FF2B5EF4-FFF2-40B4-BE49-F238E27FC236}">
                <a16:creationId xmlns:a16="http://schemas.microsoft.com/office/drawing/2014/main" id="{D5536AEE-F450-4769-ADFF-FFCBC792D258}"/>
              </a:ext>
            </a:extLst>
          </p:cNvPr>
          <p:cNvSpPr>
            <a:spLocks noGrp="1"/>
          </p:cNvSpPr>
          <p:nvPr>
            <p:ph idx="1"/>
          </p:nvPr>
        </p:nvSpPr>
        <p:spPr>
          <a:xfrm>
            <a:off x="4322954" y="4567649"/>
            <a:ext cx="6946955" cy="1299943"/>
          </a:xfrm>
        </p:spPr>
        <p:txBody>
          <a:bodyPr>
            <a:normAutofit/>
          </a:bodyPr>
          <a:lstStyle/>
          <a:p>
            <a:pPr marL="0" indent="0" algn="just">
              <a:buNone/>
            </a:pPr>
            <a:r>
              <a:rPr lang="lt-LT" sz="1600" dirty="0">
                <a:latin typeface="Times New Roman" panose="02020603050405020304" pitchFamily="18" charset="0"/>
                <a:cs typeface="Times New Roman" panose="02020603050405020304" pitchFamily="18" charset="0"/>
              </a:rPr>
              <a:t>	Mažai kas žino, kad per Velykas buvo puošiama Velykų eglutė! Prie vienos tiesios medžio šakos buvo rišamos eglės šakelės, taip sukuriant eglės formos medelį. Šiame medelyje būdavo padaromi lizdeliai, į kuriuos įstatomi kiaušiniai. Paprastai buvo įstatomi 9 ar 12 kiaušinių, nes šie skaičiai laikyti magiškais, nešančiais laimę.</a:t>
            </a:r>
          </a:p>
        </p:txBody>
      </p:sp>
      <p:pic>
        <p:nvPicPr>
          <p:cNvPr id="12290" name="Picture 2" descr="04.17. Velykiniai atvirukai – kūrybingiausios metų šventės ženklai,  Lietuvos Aidas - Valstybės laikraštis">
            <a:extLst>
              <a:ext uri="{FF2B5EF4-FFF2-40B4-BE49-F238E27FC236}">
                <a16:creationId xmlns:a16="http://schemas.microsoft.com/office/drawing/2014/main" id="{5F5611BA-51FB-466E-84DB-48DDC086AD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30" b="1210"/>
          <a:stretch/>
        </p:blipFill>
        <p:spPr bwMode="auto">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a:solidFill>
                  <a:srgbClr val="FFFFFF"/>
                </a:solidFill>
              </a14:hiddenFill>
            </a:ext>
          </a:extLst>
        </p:spPr>
      </p:pic>
      <p:pic>
        <p:nvPicPr>
          <p:cNvPr id="12292" name="Picture 4" descr="04.17. Velykiniai atvirukai – kūrybingiausios metų šventės ženklai,  Lietuvos Aidas - Valstybės laikraštis">
            <a:extLst>
              <a:ext uri="{FF2B5EF4-FFF2-40B4-BE49-F238E27FC236}">
                <a16:creationId xmlns:a16="http://schemas.microsoft.com/office/drawing/2014/main" id="{46986648-97C4-4051-B9AD-72365701D6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581" r="1" b="10925"/>
          <a:stretch/>
        </p:blipFill>
        <p:spPr bwMode="auto">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355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urinio vietos rezervavimo ženklas 2">
            <a:extLst>
              <a:ext uri="{FF2B5EF4-FFF2-40B4-BE49-F238E27FC236}">
                <a16:creationId xmlns:a16="http://schemas.microsoft.com/office/drawing/2014/main" id="{1722402F-9DAA-4003-A484-ECA5B78E179A}"/>
              </a:ext>
            </a:extLst>
          </p:cNvPr>
          <p:cNvSpPr>
            <a:spLocks noGrp="1"/>
          </p:cNvSpPr>
          <p:nvPr>
            <p:ph idx="1"/>
          </p:nvPr>
        </p:nvSpPr>
        <p:spPr>
          <a:xfrm>
            <a:off x="774245" y="2149551"/>
            <a:ext cx="4933462" cy="2788320"/>
          </a:xfrm>
        </p:spPr>
        <p:txBody>
          <a:bodyPr>
            <a:normAutofit/>
          </a:bodyPr>
          <a:lstStyle/>
          <a:p>
            <a:pPr marL="0" indent="0" algn="just">
              <a:buNone/>
            </a:pPr>
            <a:r>
              <a:rPr lang="lt-LT" sz="2000" dirty="0">
                <a:latin typeface="Times New Roman" panose="02020603050405020304" pitchFamily="18" charset="0"/>
                <a:cs typeface="Times New Roman" panose="02020603050405020304" pitchFamily="18" charset="0"/>
              </a:rPr>
              <a:t>	</a:t>
            </a:r>
            <a:r>
              <a:rPr lang="lt-LT" sz="1600" dirty="0">
                <a:latin typeface="Times New Roman" panose="02020603050405020304" pitchFamily="18" charset="0"/>
                <a:cs typeface="Times New Roman" panose="02020603050405020304" pitchFamily="18" charset="0"/>
              </a:rPr>
              <a:t>Pagonių religijoje kiaušinis simbolizuoja kosmosą (dėl ovalios formos), gyvybės atsiradimą, augimą. Manyta, kad pradaužus kiaušinį iš jo išlenda gyvybė gyvatės pavidalu. Todėl per Velykas buvo einama </a:t>
            </a:r>
            <a:r>
              <a:rPr lang="lt-LT" sz="1600" dirty="0" err="1">
                <a:latin typeface="Times New Roman" panose="02020603050405020304" pitchFamily="18" charset="0"/>
                <a:cs typeface="Times New Roman" panose="02020603050405020304" pitchFamily="18" charset="0"/>
              </a:rPr>
              <a:t>bukynių</a:t>
            </a:r>
            <a:r>
              <a:rPr lang="lt-LT" sz="1600" dirty="0">
                <a:latin typeface="Times New Roman" panose="02020603050405020304" pitchFamily="18" charset="0"/>
                <a:cs typeface="Times New Roman" panose="02020603050405020304" pitchFamily="18" charset="0"/>
              </a:rPr>
              <a:t> – vienas laiko kiaušinį, o kitas jį daužia kitu kiaušiniu. Žmonės tikėjo, kad gyvatės – požemio gyventojos, globojančios derlių. Jų pavidalu iš požemio išlįsdavo ir protėvių vėlės. Pavasarį gyvatės turėjo prikelti augmeniją, žydėjimą, vaisingumą. Dėl to margučiai per Velykas buvo ir ridinėjami – susiliesdami su žeme žadino požemio gyventojas. </a:t>
            </a:r>
          </a:p>
        </p:txBody>
      </p:sp>
      <p:pic>
        <p:nvPicPr>
          <p:cNvPr id="1028" name="Picture 4" descr="Atvirukai Velykoms">
            <a:extLst>
              <a:ext uri="{FF2B5EF4-FFF2-40B4-BE49-F238E27FC236}">
                <a16:creationId xmlns:a16="http://schemas.microsoft.com/office/drawing/2014/main" id="{1DB7D7F4-C0E7-43CB-9019-F75E0BF9CF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24" r="2" b="2"/>
          <a:stretch/>
        </p:blipFill>
        <p:spPr bwMode="auto">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extLst>
            <a:ext uri="{909E8E84-426E-40DD-AFC4-6F175D3DCCD1}">
              <a14:hiddenFill xmlns:a14="http://schemas.microsoft.com/office/drawing/2010/main">
                <a:solidFill>
                  <a:srgbClr val="FFFFFF"/>
                </a:solidFill>
              </a14:hiddenFill>
            </a:ext>
          </a:extLst>
        </p:spPr>
      </p:pic>
      <p:sp>
        <p:nvSpPr>
          <p:cNvPr id="81" name="Arc 8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32" name="Picture 8" descr="Senovininiuose Velykiniuose atvirukuose aptiko keistų dalykų - DELFI">
            <a:extLst>
              <a:ext uri="{FF2B5EF4-FFF2-40B4-BE49-F238E27FC236}">
                <a16:creationId xmlns:a16="http://schemas.microsoft.com/office/drawing/2014/main" id="{61F611B4-9A8A-4A05-B71A-5FBFBD9A8D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2" r="18752" b="4"/>
          <a:stretch/>
        </p:blipFill>
        <p:spPr bwMode="auto">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2018-03-29 – Marijos ir Jurgio Šlapelių namas-muziejus">
            <a:extLst>
              <a:ext uri="{FF2B5EF4-FFF2-40B4-BE49-F238E27FC236}">
                <a16:creationId xmlns:a16="http://schemas.microsoft.com/office/drawing/2014/main" id="{64101888-4D84-43BD-9A4C-179926DBEF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17" r="17447" b="1"/>
          <a:stretch/>
        </p:blipFill>
        <p:spPr bwMode="auto">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8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 name="Rectangle 176">
            <a:extLst>
              <a:ext uri="{FF2B5EF4-FFF2-40B4-BE49-F238E27FC236}">
                <a16:creationId xmlns:a16="http://schemas.microsoft.com/office/drawing/2014/main" id="{63AB00AE-4340-440F-82E1-9F69D1D55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aol.co.uk nuotr. / Brangiausias margučių rinkinys">
            <a:extLst>
              <a:ext uri="{FF2B5EF4-FFF2-40B4-BE49-F238E27FC236}">
                <a16:creationId xmlns:a16="http://schemas.microsoft.com/office/drawing/2014/main" id="{BC9ABEBB-2261-44D7-AF89-8A23D7E5AEBC}"/>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0435"/>
          <a:stretch/>
        </p:blipFill>
        <p:spPr bwMode="auto">
          <a:xfrm>
            <a:off x="6083786" y="-168316"/>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13420" name="Picture 108" descr="Parduodu nuostabaus grožio &quot;Faberge&quot; kiaušinius. - Skelbiu.lt">
            <a:extLst>
              <a:ext uri="{FF2B5EF4-FFF2-40B4-BE49-F238E27FC236}">
                <a16:creationId xmlns:a16="http://schemas.microsoft.com/office/drawing/2014/main" id="{60E0FB4F-3337-4726-9B5A-71DF47D0DD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0267"/>
          <a:stretch/>
        </p:blipFill>
        <p:spPr bwMode="auto">
          <a:xfrm>
            <a:off x="6089904" y="2487166"/>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179" name="Picture 178">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urinio vietos rezervavimo ženklas 2">
            <a:extLst>
              <a:ext uri="{FF2B5EF4-FFF2-40B4-BE49-F238E27FC236}">
                <a16:creationId xmlns:a16="http://schemas.microsoft.com/office/drawing/2014/main" id="{45DE69C3-7A76-4109-8A5D-724F1AD7E289}"/>
              </a:ext>
            </a:extLst>
          </p:cNvPr>
          <p:cNvSpPr>
            <a:spLocks noGrp="1"/>
          </p:cNvSpPr>
          <p:nvPr>
            <p:ph idx="1"/>
          </p:nvPr>
        </p:nvSpPr>
        <p:spPr>
          <a:xfrm>
            <a:off x="788219" y="1340965"/>
            <a:ext cx="4803637" cy="3788830"/>
          </a:xfrm>
        </p:spPr>
        <p:txBody>
          <a:bodyPr anchor="ctr">
            <a:normAutofit/>
          </a:bodyPr>
          <a:lstStyle/>
          <a:p>
            <a:pPr marL="0" indent="0" algn="just">
              <a:buNone/>
            </a:pPr>
            <a:r>
              <a:rPr lang="lt-LT" sz="2000" dirty="0">
                <a:solidFill>
                  <a:srgbClr val="000000"/>
                </a:solidFill>
                <a:latin typeface="Arial" panose="020B0604020202020204" pitchFamily="34" charset="0"/>
              </a:rPr>
              <a:t>	</a:t>
            </a:r>
            <a:r>
              <a:rPr lang="lt-LT" sz="1600" b="0" i="0" dirty="0">
                <a:solidFill>
                  <a:srgbClr val="000000"/>
                </a:solidFill>
                <a:effectLst/>
                <a:latin typeface="Times New Roman" panose="02020603050405020304" pitchFamily="18" charset="0"/>
                <a:cs typeface="Times New Roman" panose="02020603050405020304" pitchFamily="18" charset="0"/>
              </a:rPr>
              <a:t>Patys brangiausi pasaulyje Velykų kiaušiniai - </a:t>
            </a:r>
            <a:r>
              <a:rPr lang="lt-LT" sz="1600" b="0" i="0" dirty="0" err="1">
                <a:solidFill>
                  <a:srgbClr val="000000"/>
                </a:solidFill>
                <a:effectLst/>
                <a:latin typeface="Times New Roman" panose="02020603050405020304" pitchFamily="18" charset="0"/>
                <a:cs typeface="Times New Roman" panose="02020603050405020304" pitchFamily="18" charset="0"/>
              </a:rPr>
              <a:t>Faberge</a:t>
            </a:r>
            <a:r>
              <a:rPr lang="lt-LT" sz="1600" b="0" i="0" dirty="0">
                <a:solidFill>
                  <a:srgbClr val="000000"/>
                </a:solidFill>
                <a:effectLst/>
                <a:latin typeface="Times New Roman" panose="02020603050405020304" pitchFamily="18" charset="0"/>
                <a:cs typeface="Times New Roman" panose="02020603050405020304" pitchFamily="18" charset="0"/>
              </a:rPr>
              <a:t> kiaušiniai - tai garsioji juvelyro </a:t>
            </a:r>
            <a:r>
              <a:rPr lang="lt-LT" sz="1600" b="0" i="0" dirty="0" err="1">
                <a:solidFill>
                  <a:srgbClr val="000000"/>
                </a:solidFill>
                <a:effectLst/>
                <a:latin typeface="Times New Roman" panose="02020603050405020304" pitchFamily="18" charset="0"/>
                <a:cs typeface="Times New Roman" panose="02020603050405020304" pitchFamily="18" charset="0"/>
              </a:rPr>
              <a:t>Pyterio</a:t>
            </a:r>
            <a:r>
              <a:rPr lang="lt-LT" sz="1600" b="0" i="0" dirty="0">
                <a:solidFill>
                  <a:srgbClr val="000000"/>
                </a:solidFill>
                <a:effectLst/>
                <a:latin typeface="Times New Roman" panose="02020603050405020304" pitchFamily="18" charset="0"/>
                <a:cs typeface="Times New Roman" panose="02020603050405020304" pitchFamily="18" charset="0"/>
              </a:rPr>
              <a:t> Karlo </a:t>
            </a:r>
            <a:r>
              <a:rPr lang="lt-LT" sz="1600" b="0" i="0" dirty="0" err="1">
                <a:solidFill>
                  <a:srgbClr val="000000"/>
                </a:solidFill>
                <a:effectLst/>
                <a:latin typeface="Times New Roman" panose="02020603050405020304" pitchFamily="18" charset="0"/>
                <a:cs typeface="Times New Roman" panose="02020603050405020304" pitchFamily="18" charset="0"/>
              </a:rPr>
              <a:t>Faberžė</a:t>
            </a:r>
            <a:r>
              <a:rPr lang="lt-LT" sz="1600" b="0" i="0" dirty="0">
                <a:solidFill>
                  <a:srgbClr val="000000"/>
                </a:solidFill>
                <a:effectLst/>
                <a:latin typeface="Times New Roman" panose="02020603050405020304" pitchFamily="18" charset="0"/>
                <a:cs typeface="Times New Roman" panose="02020603050405020304" pitchFamily="18" charset="0"/>
              </a:rPr>
              <a:t> dirbinių kolekcija. Šių dirbinių serija buvo sukurta nuo 1885 iki 1917 metų kaip dovana Rusijos carų Aleksandro III ir Nikolajaus II šeimoms ir privatiems kolekcininkams. Žinoma, kad buvo sukurtas 71 kiaušinis, iš jų 54 imperatoriui. Iš 71 pagaminto kiaušinio išlikę yra 62. Dauguma jų saugoma valstybiniuose muziejuose. Iš imperatoriškųjų kiaušinių išliko 46. Kiti kiaušiniai revoliucijų ir karų metu dingo.</a:t>
            </a:r>
            <a:endParaRPr lang="lt-LT" sz="16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406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F64483D-5952-4443-8ED9-AAD4117712E9}"/>
              </a:ext>
            </a:extLst>
          </p:cNvPr>
          <p:cNvSpPr>
            <a:spLocks noGrp="1"/>
          </p:cNvSpPr>
          <p:nvPr>
            <p:ph type="ctrTitle"/>
          </p:nvPr>
        </p:nvSpPr>
        <p:spPr>
          <a:xfrm>
            <a:off x="6023291" y="1635759"/>
            <a:ext cx="4805996" cy="1401448"/>
          </a:xfrm>
        </p:spPr>
        <p:txBody>
          <a:bodyPr anchor="t">
            <a:normAutofit/>
          </a:bodyPr>
          <a:lstStyle/>
          <a:p>
            <a:pPr algn="l"/>
            <a:r>
              <a:rPr lang="lt-LT" sz="3400" b="1" i="1" dirty="0">
                <a:solidFill>
                  <a:schemeClr val="accent1"/>
                </a:solidFill>
                <a:latin typeface="Times New Roman" panose="02020603050405020304" pitchFamily="18" charset="0"/>
                <a:cs typeface="Times New Roman" panose="02020603050405020304" pitchFamily="18" charset="0"/>
              </a:rPr>
              <a:t>Šv. Velykos – džiaugsmo ir šviesos pergalė...</a:t>
            </a:r>
          </a:p>
        </p:txBody>
      </p:sp>
      <p:pic>
        <p:nvPicPr>
          <p:cNvPr id="1026" name="Picture 2" descr="Velykų džiaugsmas">
            <a:extLst>
              <a:ext uri="{FF2B5EF4-FFF2-40B4-BE49-F238E27FC236}">
                <a16:creationId xmlns:a16="http://schemas.microsoft.com/office/drawing/2014/main" id="{B8128693-D04F-426D-8A98-53B6A3FA340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8407" r="223" b="-1"/>
          <a:stretch/>
        </p:blipFill>
        <p:spPr bwMode="auto">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7" name="Pavadinimas 1">
            <a:extLst>
              <a:ext uri="{FF2B5EF4-FFF2-40B4-BE49-F238E27FC236}">
                <a16:creationId xmlns:a16="http://schemas.microsoft.com/office/drawing/2014/main" id="{6790AA2F-DB51-4E5A-B817-45DFCF012BED}"/>
              </a:ext>
            </a:extLst>
          </p:cNvPr>
          <p:cNvSpPr txBox="1">
            <a:spLocks/>
          </p:cNvSpPr>
          <p:nvPr/>
        </p:nvSpPr>
        <p:spPr>
          <a:xfrm>
            <a:off x="6207151" y="4489414"/>
            <a:ext cx="4438275" cy="1064098"/>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lt-LT" sz="3400" b="1" i="1" dirty="0">
                <a:solidFill>
                  <a:schemeClr val="accent6">
                    <a:lumMod val="75000"/>
                  </a:schemeClr>
                </a:solidFill>
                <a:latin typeface="Times New Roman" panose="02020603050405020304" pitchFamily="18" charset="0"/>
                <a:cs typeface="Times New Roman" panose="02020603050405020304" pitchFamily="18" charset="0"/>
              </a:rPr>
              <a:t> </a:t>
            </a:r>
            <a:r>
              <a:rPr lang="lt-LT" sz="3400" b="1" i="1" dirty="0">
                <a:solidFill>
                  <a:schemeClr val="accent1"/>
                </a:solidFill>
                <a:latin typeface="Times New Roman" panose="02020603050405020304" pitchFamily="18" charset="0"/>
                <a:cs typeface="Times New Roman" panose="02020603050405020304" pitchFamily="18" charset="0"/>
              </a:rPr>
              <a:t>Su Šv. Velykomis</a:t>
            </a:r>
            <a:r>
              <a:rPr lang="en-US" sz="3400" b="1" i="1" dirty="0">
                <a:solidFill>
                  <a:schemeClr val="accent1"/>
                </a:solidFill>
                <a:latin typeface="Times New Roman" panose="02020603050405020304" pitchFamily="18" charset="0"/>
                <a:cs typeface="Times New Roman" panose="02020603050405020304" pitchFamily="18" charset="0"/>
              </a:rPr>
              <a:t>!</a:t>
            </a:r>
            <a:endParaRPr lang="lt-LT" sz="3400" b="1" i="1" dirty="0">
              <a:solidFill>
                <a:schemeClr val="accent1"/>
              </a:solidFill>
              <a:latin typeface="Times New Roman" panose="02020603050405020304" pitchFamily="18" charset="0"/>
              <a:cs typeface="Times New Roman" panose="02020603050405020304" pitchFamily="18" charset="0"/>
            </a:endParaRPr>
          </a:p>
        </p:txBody>
      </p:sp>
      <p:sp>
        <p:nvSpPr>
          <p:cNvPr id="5" name="Pavadinimas 1">
            <a:extLst>
              <a:ext uri="{FF2B5EF4-FFF2-40B4-BE49-F238E27FC236}">
                <a16:creationId xmlns:a16="http://schemas.microsoft.com/office/drawing/2014/main" id="{780F80BC-67A4-4644-8AA0-12572E9A8A4D}"/>
              </a:ext>
            </a:extLst>
          </p:cNvPr>
          <p:cNvSpPr txBox="1">
            <a:spLocks/>
          </p:cNvSpPr>
          <p:nvPr/>
        </p:nvSpPr>
        <p:spPr>
          <a:xfrm>
            <a:off x="7323590" y="6174298"/>
            <a:ext cx="4639606" cy="34963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lt-LT" sz="1200" b="1" i="1" dirty="0">
                <a:solidFill>
                  <a:schemeClr val="accent6">
                    <a:lumMod val="75000"/>
                  </a:schemeClr>
                </a:solidFill>
                <a:latin typeface="Times New Roman" panose="02020603050405020304" pitchFamily="18" charset="0"/>
                <a:cs typeface="Times New Roman" panose="02020603050405020304" pitchFamily="18" charset="0"/>
              </a:rPr>
              <a:t> </a:t>
            </a:r>
            <a:r>
              <a:rPr lang="lt-LT" sz="1200" dirty="0">
                <a:latin typeface="Times New Roman" panose="02020603050405020304" pitchFamily="18" charset="0"/>
                <a:cs typeface="Times New Roman" panose="02020603050405020304" pitchFamily="18" charset="0"/>
              </a:rPr>
              <a:t>Darbą parengė bibliotekininkė Bronė Račienė</a:t>
            </a:r>
          </a:p>
        </p:txBody>
      </p:sp>
    </p:spTree>
    <p:extLst>
      <p:ext uri="{BB962C8B-B14F-4D97-AF65-F5344CB8AC3E}">
        <p14:creationId xmlns:p14="http://schemas.microsoft.com/office/powerpoint/2010/main" val="174200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400"/>
                                        <p:tgtEl>
                                          <p:spTgt spid="7"/>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5"/>
                                        </p:tgtEl>
                                        <p:attrNameLst>
                                          <p:attrName>style.visibility</p:attrName>
                                        </p:attrNameLst>
                                      </p:cBhvr>
                                      <p:to>
                                        <p:strVal val="visible"/>
                                      </p:to>
                                    </p:set>
                                    <p:animEffect transition="in" filter="fade">
                                      <p:cBhvr>
                                        <p:cTn id="13"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08CB7AE-0561-4F8F-9432-B20F901B3D9B}"/>
              </a:ext>
            </a:extLst>
          </p:cNvPr>
          <p:cNvSpPr>
            <a:spLocks noGrp="1"/>
          </p:cNvSpPr>
          <p:nvPr>
            <p:ph type="title"/>
          </p:nvPr>
        </p:nvSpPr>
        <p:spPr>
          <a:xfrm>
            <a:off x="838200" y="1422139"/>
            <a:ext cx="2198615" cy="315912"/>
          </a:xfrm>
        </p:spPr>
        <p:txBody>
          <a:bodyPr>
            <a:normAutofit/>
          </a:bodyPr>
          <a:lstStyle/>
          <a:p>
            <a:r>
              <a:rPr lang="lt-LT" sz="1200" dirty="0">
                <a:latin typeface="Times New Roman" panose="02020603050405020304" pitchFamily="18" charset="0"/>
                <a:cs typeface="Times New Roman" panose="02020603050405020304" pitchFamily="18" charset="0"/>
              </a:rPr>
              <a:t>Žiūrėta kovo 24- 29 d. internete: </a:t>
            </a:r>
          </a:p>
        </p:txBody>
      </p:sp>
      <p:sp>
        <p:nvSpPr>
          <p:cNvPr id="3" name="Turinio vietos rezervavimo ženklas 2">
            <a:extLst>
              <a:ext uri="{FF2B5EF4-FFF2-40B4-BE49-F238E27FC236}">
                <a16:creationId xmlns:a16="http://schemas.microsoft.com/office/drawing/2014/main" id="{4A197DCA-05AE-4F7A-BB4C-3C0D066251BD}"/>
              </a:ext>
            </a:extLst>
          </p:cNvPr>
          <p:cNvSpPr>
            <a:spLocks noGrp="1"/>
          </p:cNvSpPr>
          <p:nvPr>
            <p:ph idx="1"/>
          </p:nvPr>
        </p:nvSpPr>
        <p:spPr/>
        <p:txBody>
          <a:bodyPr>
            <a:normAutofit/>
          </a:bodyPr>
          <a:lstStyle/>
          <a:p>
            <a:pPr marL="0" indent="0">
              <a:buNone/>
            </a:pPr>
            <a:r>
              <a:rPr lang="lt-LT" sz="1200" dirty="0">
                <a:latin typeface="Times New Roman" panose="02020603050405020304" pitchFamily="18" charset="0"/>
                <a:cs typeface="Times New Roman" panose="02020603050405020304" pitchFamily="18" charset="0"/>
                <a:hlinkClick r:id="rId2"/>
              </a:rPr>
              <a:t>https://www.bernardinai.lt/2016-03-27-velyku-tradicijos-ir-paprociai-visame-pasaulyje/</a:t>
            </a:r>
          </a:p>
          <a:p>
            <a:pPr marL="0" indent="0">
              <a:buNone/>
            </a:pPr>
            <a:r>
              <a:rPr lang="lt-LT" sz="1200" dirty="0">
                <a:latin typeface="Times New Roman" panose="02020603050405020304" pitchFamily="18" charset="0"/>
                <a:cs typeface="Times New Roman" panose="02020603050405020304" pitchFamily="18" charset="0"/>
                <a:hlinkClick r:id="rId2"/>
              </a:rPr>
              <a:t>https://day.lt/sventes/straipsniai/velykos</a:t>
            </a:r>
          </a:p>
          <a:p>
            <a:pPr marL="0" indent="0">
              <a:buNone/>
            </a:pPr>
            <a:r>
              <a:rPr lang="lt-LT" sz="1200" dirty="0">
                <a:latin typeface="Times New Roman" panose="02020603050405020304" pitchFamily="18" charset="0"/>
                <a:cs typeface="Times New Roman" panose="02020603050405020304" pitchFamily="18" charset="0"/>
                <a:hlinkClick r:id="rId2"/>
              </a:rPr>
              <a:t>https://www.svietimotaryba.org/wp-content/uploads/2017/08/velykos.pdf</a:t>
            </a:r>
            <a:endParaRPr lang="lt-LT" sz="1200" dirty="0">
              <a:latin typeface="Times New Roman" panose="02020603050405020304" pitchFamily="18" charset="0"/>
              <a:cs typeface="Times New Roman" panose="02020603050405020304" pitchFamily="18" charset="0"/>
            </a:endParaRPr>
          </a:p>
          <a:p>
            <a:pPr marL="0" indent="0">
              <a:buNone/>
            </a:pPr>
            <a:r>
              <a:rPr lang="lt-LT" sz="1200" dirty="0">
                <a:latin typeface="Times New Roman" panose="02020603050405020304" pitchFamily="18" charset="0"/>
                <a:cs typeface="Times New Roman" panose="02020603050405020304" pitchFamily="18" charset="0"/>
                <a:hlinkClick r:id="rId3"/>
              </a:rPr>
              <a:t>h</a:t>
            </a:r>
            <a:r>
              <a:rPr lang="lt-LT" sz="1200" dirty="0">
                <a:latin typeface="Times New Roman" panose="02020603050405020304" pitchFamily="18" charset="0"/>
                <a:cs typeface="Times New Roman" panose="02020603050405020304" pitchFamily="18" charset="0"/>
                <a:hlinkClick r:id="rId3"/>
              </a:rPr>
              <a:t>ttps://www.google.com/search?q=senoviniai+velyk%C5%B3+atvirukai&amp;sxsrf=ALeKk019I0wLvM_-</a:t>
            </a:r>
            <a:endParaRPr lang="lt-LT"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517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Virtualioje parodoje – velykiniai atvirukai iš prof. L. Mažylio asmeninės  kolekcijos | Diena.lt">
            <a:extLst>
              <a:ext uri="{FF2B5EF4-FFF2-40B4-BE49-F238E27FC236}">
                <a16:creationId xmlns:a16="http://schemas.microsoft.com/office/drawing/2014/main" id="{8DF031AD-EFF3-45FC-B287-1A9FE52C6D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24652" r="1" b="31296"/>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urinio vietos rezervavimo ženklas 2">
            <a:extLst>
              <a:ext uri="{FF2B5EF4-FFF2-40B4-BE49-F238E27FC236}">
                <a16:creationId xmlns:a16="http://schemas.microsoft.com/office/drawing/2014/main" id="{47B9BA81-F7D9-4FCD-AAD5-5559F82078F8}"/>
              </a:ext>
            </a:extLst>
          </p:cNvPr>
          <p:cNvSpPr>
            <a:spLocks noGrp="1"/>
          </p:cNvSpPr>
          <p:nvPr>
            <p:ph idx="1"/>
          </p:nvPr>
        </p:nvSpPr>
        <p:spPr>
          <a:xfrm>
            <a:off x="8232800" y="2634164"/>
            <a:ext cx="3438906" cy="3207258"/>
          </a:xfrm>
        </p:spPr>
        <p:txBody>
          <a:bodyPr anchor="t">
            <a:normAutofit fontScale="92500" lnSpcReduction="10000"/>
          </a:bodyPr>
          <a:lstStyle/>
          <a:p>
            <a:pPr marL="0" indent="0" algn="just">
              <a:buNone/>
            </a:pPr>
            <a:r>
              <a:rPr lang="lt-LT" sz="1300" dirty="0">
                <a:latin typeface="Times New Roman" panose="02020603050405020304" pitchFamily="18" charset="0"/>
                <a:cs typeface="Times New Roman" panose="02020603050405020304" pitchFamily="18" charset="0"/>
              </a:rPr>
              <a:t>	</a:t>
            </a:r>
            <a:r>
              <a:rPr lang="lt-LT" sz="1600" b="0" i="0" dirty="0">
                <a:effectLst/>
                <a:latin typeface="Times New Roman" panose="02020603050405020304" pitchFamily="18" charset="0"/>
                <a:cs typeface="Times New Roman" panose="02020603050405020304" pitchFamily="18" charset="0"/>
              </a:rPr>
              <a:t>Velykos visuomet švenčiamos sekmadienį, praėjus 40 dienų nuo Gavėnios.</a:t>
            </a:r>
          </a:p>
          <a:p>
            <a:pPr marL="0" indent="0" algn="just">
              <a:buNone/>
            </a:pPr>
            <a:endParaRPr lang="lt-LT" sz="1600" b="0" i="0" dirty="0">
              <a:effectLst/>
              <a:latin typeface="Times New Roman" panose="02020603050405020304" pitchFamily="18" charset="0"/>
              <a:cs typeface="Times New Roman" panose="02020603050405020304" pitchFamily="18" charset="0"/>
            </a:endParaRPr>
          </a:p>
          <a:p>
            <a:pPr marL="0" indent="0" algn="just">
              <a:buNone/>
            </a:pPr>
            <a:r>
              <a:rPr lang="lt-LT" sz="1600" b="0" i="0" dirty="0">
                <a:effectLst/>
                <a:latin typeface="Times New Roman" panose="02020603050405020304" pitchFamily="18" charset="0"/>
                <a:cs typeface="Times New Roman" panose="02020603050405020304" pitchFamily="18" charset="0"/>
              </a:rPr>
              <a:t>	Velykų šventės pavadinimas kilo iš daugelyje slavų kalbų naudojamo žodžių junginio, kurio reikšmė – didžioji diena. </a:t>
            </a:r>
            <a:r>
              <a:rPr lang="lt-LT" sz="1600" dirty="0">
                <a:latin typeface="Times New Roman" panose="02020603050405020304" pitchFamily="18" charset="0"/>
                <a:cs typeface="Times New Roman" panose="02020603050405020304" pitchFamily="18" charset="0"/>
              </a:rPr>
              <a:t>Y</a:t>
            </a:r>
            <a:r>
              <a:rPr lang="lt-LT" sz="1600" b="0" i="0" dirty="0">
                <a:effectLst/>
                <a:latin typeface="Times New Roman" panose="02020603050405020304" pitchFamily="18" charset="0"/>
                <a:cs typeface="Times New Roman" panose="02020603050405020304" pitchFamily="18" charset="0"/>
              </a:rPr>
              <a:t>ra ir dar vienas teiginys, kad Velykų pavadinimas yra kilęs iš žodžio „vėlės“.</a:t>
            </a:r>
          </a:p>
          <a:p>
            <a:pPr marL="0" indent="0" algn="just">
              <a:buNone/>
            </a:pPr>
            <a:endParaRPr lang="lt-LT" sz="1600" b="0" i="0" dirty="0">
              <a:effectLst/>
              <a:latin typeface="Times New Roman" panose="02020603050405020304" pitchFamily="18" charset="0"/>
              <a:cs typeface="Times New Roman" panose="02020603050405020304" pitchFamily="18" charset="0"/>
            </a:endParaRPr>
          </a:p>
          <a:p>
            <a:pPr marL="0" indent="0" algn="just">
              <a:buNone/>
            </a:pPr>
            <a:r>
              <a:rPr lang="lt-LT" sz="1600" b="0" i="0" dirty="0">
                <a:effectLst/>
                <a:latin typeface="Times New Roman" panose="02020603050405020304" pitchFamily="18" charset="0"/>
                <a:cs typeface="Times New Roman" panose="02020603050405020304" pitchFamily="18" charset="0"/>
              </a:rPr>
              <a:t>	Velykų gėle laikoma – baltoji lelija, kuri simbolizuoja prisikėlimą.</a:t>
            </a:r>
            <a:endParaRPr lang="lt-L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7067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7"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40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6" name="Picture 4" descr="Antikvarinių atvirukų pardavimas: sveikinimo atvirukai, meno kūriniai,  miestai ir kt.">
            <a:extLst>
              <a:ext uri="{FF2B5EF4-FFF2-40B4-BE49-F238E27FC236}">
                <a16:creationId xmlns:a16="http://schemas.microsoft.com/office/drawing/2014/main" id="{7D6A62EA-E102-4DC8-8B24-8AC5B17C73B0}"/>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10494" r="-3" b="-3"/>
          <a:stretch/>
        </p:blipFill>
        <p:spPr bwMode="auto">
          <a:xfrm>
            <a:off x="1860024" y="1"/>
            <a:ext cx="3674754" cy="2106932"/>
          </a:xfrm>
          <a:custGeom>
            <a:avLst/>
            <a:gdLst/>
            <a:ahLst/>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79"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2701"/>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Virtualioje parodoje – velykiniai atvirukai iš prof. L. Mažylio asmeninės  kolekcijos | Diena.lt">
            <a:extLst>
              <a:ext uri="{FF2B5EF4-FFF2-40B4-BE49-F238E27FC236}">
                <a16:creationId xmlns:a16="http://schemas.microsoft.com/office/drawing/2014/main" id="{5DD1C017-2BC2-40BD-8EA0-0237713EF6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183" r="2" b="22040"/>
          <a:stretch/>
        </p:blipFill>
        <p:spPr bwMode="auto">
          <a:xfrm>
            <a:off x="20" y="3076732"/>
            <a:ext cx="4792654" cy="3781268"/>
          </a:xfrm>
          <a:custGeom>
            <a:avLst/>
            <a:gdLst/>
            <a:ahLst/>
            <a:cxnLst/>
            <a:rect l="l" t="t" r="r" b="b"/>
            <a:pathLst>
              <a:path w="4792674" h="3781268">
                <a:moveTo>
                  <a:pt x="2238059" y="0"/>
                </a:moveTo>
                <a:cubicBezTo>
                  <a:pt x="3648934" y="0"/>
                  <a:pt x="4792674" y="1143740"/>
                  <a:pt x="4792674" y="2554615"/>
                </a:cubicBezTo>
                <a:cubicBezTo>
                  <a:pt x="4792674" y="2995514"/>
                  <a:pt x="4680980" y="3410325"/>
                  <a:pt x="4484346" y="3772297"/>
                </a:cubicBezTo>
                <a:lnTo>
                  <a:pt x="4478895" y="3781268"/>
                </a:lnTo>
                <a:lnTo>
                  <a:pt x="0" y="3781268"/>
                </a:lnTo>
                <a:lnTo>
                  <a:pt x="0" y="1323391"/>
                </a:lnTo>
                <a:lnTo>
                  <a:pt x="119732" y="1126306"/>
                </a:lnTo>
                <a:cubicBezTo>
                  <a:pt x="578815" y="446774"/>
                  <a:pt x="1356262" y="0"/>
                  <a:pt x="2238059" y="0"/>
                </a:cubicBezTo>
                <a:close/>
              </a:path>
            </a:pathLst>
          </a:custGeom>
          <a:noFill/>
          <a:extLst>
            <a:ext uri="{909E8E84-426E-40DD-AFC4-6F175D3DCCD1}">
              <a14:hiddenFill xmlns:a14="http://schemas.microsoft.com/office/drawing/2010/main">
                <a:solidFill>
                  <a:srgbClr val="FFFFFF"/>
                </a:solidFill>
              </a14:hiddenFill>
            </a:ext>
          </a:extLst>
        </p:spPr>
      </p:pic>
      <p:sp>
        <p:nvSpPr>
          <p:cNvPr id="3" name="Turinio vietos rezervavimo ženklas 2">
            <a:extLst>
              <a:ext uri="{FF2B5EF4-FFF2-40B4-BE49-F238E27FC236}">
                <a16:creationId xmlns:a16="http://schemas.microsoft.com/office/drawing/2014/main" id="{4F35ABF2-4C1C-43F0-A7E3-C5FC9BC27B01}"/>
              </a:ext>
            </a:extLst>
          </p:cNvPr>
          <p:cNvSpPr>
            <a:spLocks noGrp="1"/>
          </p:cNvSpPr>
          <p:nvPr>
            <p:ph idx="1"/>
          </p:nvPr>
        </p:nvSpPr>
        <p:spPr>
          <a:xfrm>
            <a:off x="5696764" y="1851231"/>
            <a:ext cx="5849922" cy="3639289"/>
          </a:xfrm>
        </p:spPr>
        <p:txBody>
          <a:bodyPr anchor="ctr">
            <a:normAutofit/>
          </a:bodyPr>
          <a:lstStyle/>
          <a:p>
            <a:pPr marL="0" indent="0" algn="just">
              <a:buNone/>
            </a:pPr>
            <a:r>
              <a:rPr lang="lt-LT" sz="2000" dirty="0">
                <a:solidFill>
                  <a:srgbClr val="000000"/>
                </a:solidFill>
                <a:latin typeface="Arial" panose="020B0604020202020204" pitchFamily="34" charset="0"/>
                <a:cs typeface="Times New Roman" panose="02020603050405020304" pitchFamily="18" charset="0"/>
              </a:rPr>
              <a:t>	</a:t>
            </a:r>
            <a:r>
              <a:rPr lang="lt-LT" sz="1600" b="0" i="0" dirty="0">
                <a:solidFill>
                  <a:srgbClr val="000000"/>
                </a:solidFill>
                <a:effectLst/>
                <a:latin typeface="Times New Roman" panose="02020603050405020304" pitchFamily="18" charset="0"/>
                <a:cs typeface="Times New Roman" panose="02020603050405020304" pitchFamily="18" charset="0"/>
              </a:rPr>
              <a:t>Viduramžiais kiaušinius daužyti buvo įprasta ne prie Velykų stalo, o bažnyčioje. Tais laikais kunigas pirmasis savo margučiu pabandydavo sudaužyti vieno iš choristų margutį, laimėtojas kovojo su sekančiu choristu ir t.t. Galiausiai laimėdavo tas, kurio kiaušinis išmušus 12 valandai būdavo sveikas.</a:t>
            </a:r>
            <a:endParaRPr lang="lt-LT" sz="16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0101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Velykiniai atvirukai iš Mažeikių muziejaus fondų - YouTube">
            <a:extLst>
              <a:ext uri="{FF2B5EF4-FFF2-40B4-BE49-F238E27FC236}">
                <a16:creationId xmlns:a16="http://schemas.microsoft.com/office/drawing/2014/main" id="{4E04B835-4B9E-464F-8558-B433DC2504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65" t="240" r="2005" b="-1"/>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DAB8A4C-04CA-4DAC-A81B-D1BBF46606A2}"/>
              </a:ext>
            </a:extLst>
          </p:cNvPr>
          <p:cNvSpPr txBox="1"/>
          <p:nvPr/>
        </p:nvSpPr>
        <p:spPr>
          <a:xfrm>
            <a:off x="7793373" y="2718054"/>
            <a:ext cx="4016004" cy="3207258"/>
          </a:xfrm>
          <a:prstGeom prst="rect">
            <a:avLst/>
          </a:prstGeom>
        </p:spPr>
        <p:txBody>
          <a:bodyPr vert="horz" lIns="91440" tIns="45720" rIns="91440" bIns="45720" rtlCol="0" anchor="t">
            <a:normAutofit/>
          </a:bodyPr>
          <a:lstStyle/>
          <a:p>
            <a:pPr algn="just">
              <a:lnSpc>
                <a:spcPct val="90000"/>
              </a:lnSpc>
              <a:spcAft>
                <a:spcPts val="600"/>
              </a:spcAft>
            </a:pPr>
            <a:r>
              <a:rPr lang="lt-LT" sz="2000" b="0" i="0" dirty="0">
                <a:effectLst/>
              </a:rPr>
              <a:t>	</a:t>
            </a:r>
            <a:r>
              <a:rPr lang="en-US" sz="1600" b="0" i="0" dirty="0" err="1">
                <a:effectLst/>
                <a:latin typeface="Times New Roman" panose="02020603050405020304" pitchFamily="18" charset="0"/>
                <a:cs typeface="Times New Roman" panose="02020603050405020304" pitchFamily="18" charset="0"/>
              </a:rPr>
              <a:t>Margutis</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niekuo</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nesusijęs</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su</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krikščionybe</a:t>
            </a:r>
            <a:r>
              <a:rPr lang="en-US" sz="1600" b="0" i="0" dirty="0">
                <a:effectLst/>
                <a:latin typeface="Times New Roman" panose="02020603050405020304" pitchFamily="18" charset="0"/>
                <a:cs typeface="Times New Roman" panose="02020603050405020304" pitchFamily="18" charset="0"/>
              </a:rPr>
              <a:t>, tai </a:t>
            </a:r>
            <a:r>
              <a:rPr lang="en-US" sz="1600" b="0" i="0" dirty="0" err="1">
                <a:effectLst/>
                <a:latin typeface="Times New Roman" panose="02020603050405020304" pitchFamily="18" charset="0"/>
                <a:cs typeface="Times New Roman" panose="02020603050405020304" pitchFamily="18" charset="0"/>
              </a:rPr>
              <a:t>iš</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pagonybės</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laikų</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išlikusi</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tradicija</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Kiaušinis</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simbolizuoja</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pradžių</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pradžią</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todėl</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ir</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velykinis</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margutis</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yra</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naujos</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gyvybės</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atsiradimo</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atsinaujinimo</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atgimimo</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simbolis</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Kartu</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su</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prisikėlusiu</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Kristumi</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ir</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mes</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prisikeliame</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naujam</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gyvenimui</a:t>
            </a:r>
            <a:r>
              <a:rPr lang="en-US" sz="1600" b="0" i="0" dirty="0">
                <a:effectLst/>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1548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30" name="Picture 10" descr="Velykiniai atvirukai">
            <a:extLst>
              <a:ext uri="{FF2B5EF4-FFF2-40B4-BE49-F238E27FC236}">
                <a16:creationId xmlns:a16="http://schemas.microsoft.com/office/drawing/2014/main" id="{942E95C7-4A1E-42EE-B66B-EDE5E3A29EDF}"/>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40786" r="2" b="7941"/>
          <a:stretch/>
        </p:blipFill>
        <p:spPr bwMode="auto">
          <a:xfrm>
            <a:off x="3125968" y="2527222"/>
            <a:ext cx="3316388" cy="331638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5128" name="Picture 8" descr="Velykiniai atvirukai">
            <a:extLst>
              <a:ext uri="{FF2B5EF4-FFF2-40B4-BE49-F238E27FC236}">
                <a16:creationId xmlns:a16="http://schemas.microsoft.com/office/drawing/2014/main" id="{8A6D40EC-D6C8-4DC9-A2E0-769CD913BF78}"/>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35709" r="2" b="21160"/>
          <a:stretch/>
        </p:blipFill>
        <p:spPr bwMode="auto">
          <a:xfrm>
            <a:off x="1" y="1"/>
            <a:ext cx="4443799" cy="3776782"/>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5124" name="Picture 4" descr="Velykiniai atvirukai velykos">
            <a:extLst>
              <a:ext uri="{FF2B5EF4-FFF2-40B4-BE49-F238E27FC236}">
                <a16:creationId xmlns:a16="http://schemas.microsoft.com/office/drawing/2014/main" id="{95888F0F-9242-43EF-A5A3-812E6F7C5165}"/>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28559" b="10515"/>
          <a:stretch/>
        </p:blipFill>
        <p:spPr bwMode="auto">
          <a:xfrm>
            <a:off x="20" y="3917273"/>
            <a:ext cx="344056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192" name="Picture 191">
            <a:extLst>
              <a:ext uri="{FF2B5EF4-FFF2-40B4-BE49-F238E27FC236}">
                <a16:creationId xmlns:a16="http://schemas.microsoft.com/office/drawing/2014/main" id="{DD257392-088E-4D55-B128-FFD59A895D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Turinio vietos rezervavimo ženklas 2">
            <a:extLst>
              <a:ext uri="{FF2B5EF4-FFF2-40B4-BE49-F238E27FC236}">
                <a16:creationId xmlns:a16="http://schemas.microsoft.com/office/drawing/2014/main" id="{210EE128-1774-4C04-B23E-32B3357FD091}"/>
              </a:ext>
            </a:extLst>
          </p:cNvPr>
          <p:cNvSpPr>
            <a:spLocks noGrp="1"/>
          </p:cNvSpPr>
          <p:nvPr>
            <p:ph idx="1"/>
          </p:nvPr>
        </p:nvSpPr>
        <p:spPr>
          <a:xfrm>
            <a:off x="6691076" y="1888392"/>
            <a:ext cx="4333468" cy="3639289"/>
          </a:xfrm>
        </p:spPr>
        <p:txBody>
          <a:bodyPr anchor="ctr">
            <a:normAutofit/>
          </a:bodyPr>
          <a:lstStyle/>
          <a:p>
            <a:pPr marL="0" indent="0" algn="just">
              <a:buNone/>
            </a:pPr>
            <a:r>
              <a:rPr lang="lt-LT" sz="2000" dirty="0">
                <a:solidFill>
                  <a:srgbClr val="000000"/>
                </a:solidFill>
                <a:latin typeface="Arial" panose="020B0604020202020204" pitchFamily="34" charset="0"/>
                <a:cs typeface="Times New Roman" panose="02020603050405020304" pitchFamily="18" charset="0"/>
              </a:rPr>
              <a:t>	</a:t>
            </a:r>
            <a:r>
              <a:rPr lang="lt-LT" sz="1600" b="0" i="0" dirty="0">
                <a:solidFill>
                  <a:srgbClr val="000000"/>
                </a:solidFill>
                <a:effectLst/>
                <a:latin typeface="Times New Roman" panose="02020603050405020304" pitchFamily="18" charset="0"/>
                <a:cs typeface="Times New Roman" panose="02020603050405020304" pitchFamily="18" charset="0"/>
              </a:rPr>
              <a:t>Per Velykas neseniai mirusiems giminaičiams mūsų protėviai ant kapo dėdavo po porą kiaušinių, buvo tikima, kad atskridę palesti paukšteliai - mirusiuosius pralinksmins.</a:t>
            </a:r>
          </a:p>
          <a:p>
            <a:pPr marL="0" indent="0" algn="just">
              <a:buNone/>
            </a:pPr>
            <a:r>
              <a:rPr lang="lt-LT" sz="1600" b="0" i="0" dirty="0">
                <a:solidFill>
                  <a:srgbClr val="000000"/>
                </a:solidFill>
                <a:effectLst/>
                <a:latin typeface="Times New Roman" panose="02020603050405020304" pitchFamily="18" charset="0"/>
                <a:cs typeface="Times New Roman" panose="02020603050405020304" pitchFamily="18" charset="0"/>
              </a:rPr>
              <a:t> </a:t>
            </a:r>
          </a:p>
          <a:p>
            <a:pPr marL="0" indent="0" algn="just">
              <a:buNone/>
            </a:pPr>
            <a:r>
              <a:rPr lang="lt-LT" sz="1600" b="0" i="0" dirty="0">
                <a:solidFill>
                  <a:srgbClr val="000000"/>
                </a:solidFill>
                <a:effectLst/>
                <a:latin typeface="Times New Roman" panose="02020603050405020304" pitchFamily="18" charset="0"/>
                <a:cs typeface="Times New Roman" panose="02020603050405020304" pitchFamily="18" charset="0"/>
              </a:rPr>
              <a:t>	Teigiama, kad kiaulienos patiekalai ant Velykų stalo, tiesiog būtini, nes kiaulė nuo senų laikų laikoma sotumo, žemės ūkio darbų simboliu.</a:t>
            </a:r>
            <a:endParaRPr lang="lt-LT" sz="16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5473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Virtualioje parodoje – velykiniai atvirukai iš prof. L. Mažylio asmeninės  kolekcijos | Diena.lt">
            <a:extLst>
              <a:ext uri="{FF2B5EF4-FFF2-40B4-BE49-F238E27FC236}">
                <a16:creationId xmlns:a16="http://schemas.microsoft.com/office/drawing/2014/main" id="{B18EAE2E-492B-4F36-927E-A2A065F77D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1381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urinio vietos rezervavimo ženklas 2">
            <a:extLst>
              <a:ext uri="{FF2B5EF4-FFF2-40B4-BE49-F238E27FC236}">
                <a16:creationId xmlns:a16="http://schemas.microsoft.com/office/drawing/2014/main" id="{6C55C2B1-878A-4EE7-B46C-C4A9835280B0}"/>
              </a:ext>
            </a:extLst>
          </p:cNvPr>
          <p:cNvSpPr>
            <a:spLocks noGrp="1"/>
          </p:cNvSpPr>
          <p:nvPr>
            <p:ph idx="1"/>
          </p:nvPr>
        </p:nvSpPr>
        <p:spPr>
          <a:xfrm>
            <a:off x="371094" y="2718054"/>
            <a:ext cx="3438906" cy="1867143"/>
          </a:xfrm>
        </p:spPr>
        <p:txBody>
          <a:bodyPr anchor="t">
            <a:normAutofit/>
          </a:bodyPr>
          <a:lstStyle/>
          <a:p>
            <a:pPr marL="0" indent="0" algn="just">
              <a:buNone/>
            </a:pPr>
            <a:r>
              <a:rPr lang="lt-LT" sz="1700" b="0" i="0" dirty="0">
                <a:effectLst/>
                <a:latin typeface="Times New Roman" panose="02020603050405020304" pitchFamily="18" charset="0"/>
                <a:cs typeface="Times New Roman" panose="02020603050405020304" pitchFamily="18" charset="0"/>
              </a:rPr>
              <a:t>	</a:t>
            </a:r>
            <a:r>
              <a:rPr lang="lt-LT" sz="1600" b="0" i="0" dirty="0">
                <a:effectLst/>
                <a:latin typeface="Times New Roman" panose="02020603050405020304" pitchFamily="18" charset="0"/>
                <a:cs typeface="Times New Roman" panose="02020603050405020304" pitchFamily="18" charset="0"/>
              </a:rPr>
              <a:t>Garbingiausioje velykinio stalo vietoje būdavo dedamas ne kas kita kaip pyragas, vadinamas - </a:t>
            </a:r>
            <a:r>
              <a:rPr lang="lt-LT" sz="1600" i="0" dirty="0">
                <a:effectLst/>
                <a:latin typeface="Times New Roman" panose="02020603050405020304" pitchFamily="18" charset="0"/>
                <a:cs typeface="Times New Roman" panose="02020603050405020304" pitchFamily="18" charset="0"/>
              </a:rPr>
              <a:t>Velykų boba, </a:t>
            </a:r>
            <a:r>
              <a:rPr lang="lt-LT" sz="1600" b="0" i="0" dirty="0">
                <a:effectLst/>
                <a:latin typeface="Times New Roman" panose="02020603050405020304" pitchFamily="18" charset="0"/>
                <a:cs typeface="Times New Roman" panose="02020603050405020304" pitchFamily="18" charset="0"/>
              </a:rPr>
              <a:t>kuris būdavo kepamas specialioje formoje ar moliniame inde, kuris paprastai išimant pyragą būdavo sudaužomas.</a:t>
            </a:r>
            <a:endParaRPr lang="lt-L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4948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Virtualioje parodoje – velykiniai atvirukai iš prof. L. Mažylio asmeninės  kolekcijos | kl.lt">
            <a:extLst>
              <a:ext uri="{FF2B5EF4-FFF2-40B4-BE49-F238E27FC236}">
                <a16:creationId xmlns:a16="http://schemas.microsoft.com/office/drawing/2014/main" id="{D9C0A27A-AC5C-4BCA-B6AF-BEB42CFC1B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28062" r="-1" b="25908"/>
          <a:stretch/>
        </p:blipFill>
        <p:spPr bwMode="auto">
          <a:xfrm>
            <a:off x="55417"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C153B8D-2BA5-4EB7-81CD-9AD0A0F48879}"/>
              </a:ext>
            </a:extLst>
          </p:cNvPr>
          <p:cNvSpPr txBox="1"/>
          <p:nvPr/>
        </p:nvSpPr>
        <p:spPr>
          <a:xfrm>
            <a:off x="8395842" y="2209912"/>
            <a:ext cx="3438144" cy="1124712"/>
          </a:xfrm>
          <a:prstGeom prst="rect">
            <a:avLst/>
          </a:prstGeom>
        </p:spPr>
        <p:txBody>
          <a:bodyPr vert="horz" lIns="91440" tIns="45720" rIns="91440" bIns="45720" rtlCol="0" anchor="b">
            <a:normAutofit/>
          </a:bodyPr>
          <a:lstStyle/>
          <a:p>
            <a:pPr marL="0" indent="0">
              <a:lnSpc>
                <a:spcPct val="90000"/>
              </a:lnSpc>
              <a:spcBef>
                <a:spcPct val="0"/>
              </a:spcBef>
              <a:spcAft>
                <a:spcPts val="600"/>
              </a:spcAft>
            </a:pPr>
            <a:r>
              <a:rPr lang="en-US" b="0" i="0" dirty="0">
                <a:effectLst/>
                <a:latin typeface="+mj-lt"/>
                <a:ea typeface="+mj-ea"/>
                <a:cs typeface="+mj-cs"/>
              </a:rPr>
              <a:t> 	</a:t>
            </a:r>
            <a:r>
              <a:rPr lang="en-US" sz="1600" b="0" i="0" dirty="0" err="1">
                <a:effectLst/>
                <a:latin typeface="Times New Roman" panose="02020603050405020304" pitchFamily="18" charset="0"/>
                <a:ea typeface="+mj-ea"/>
                <a:cs typeface="Times New Roman" panose="02020603050405020304" pitchFamily="18" charset="0"/>
              </a:rPr>
              <a:t>Margučių</a:t>
            </a:r>
            <a:r>
              <a:rPr lang="en-US" sz="1600" b="0" i="0" dirty="0">
                <a:effectLst/>
                <a:latin typeface="Times New Roman" panose="02020603050405020304" pitchFamily="18" charset="0"/>
                <a:ea typeface="+mj-ea"/>
                <a:cs typeface="Times New Roman" panose="02020603050405020304" pitchFamily="18" charset="0"/>
              </a:rPr>
              <a:t> </a:t>
            </a:r>
            <a:r>
              <a:rPr lang="en-US" sz="1600" b="0" i="0" dirty="0" err="1">
                <a:effectLst/>
                <a:latin typeface="Times New Roman" panose="02020603050405020304" pitchFamily="18" charset="0"/>
                <a:ea typeface="+mj-ea"/>
                <a:cs typeface="Times New Roman" panose="02020603050405020304" pitchFamily="18" charset="0"/>
              </a:rPr>
              <a:t>ridenimas</a:t>
            </a:r>
            <a:r>
              <a:rPr lang="en-US" sz="1600" b="0" i="0" dirty="0">
                <a:effectLst/>
                <a:latin typeface="Times New Roman" panose="02020603050405020304" pitchFamily="18" charset="0"/>
                <a:ea typeface="+mj-ea"/>
                <a:cs typeface="Times New Roman" panose="02020603050405020304" pitchFamily="18" charset="0"/>
              </a:rPr>
              <a:t>– tai </a:t>
            </a:r>
            <a:r>
              <a:rPr lang="en-US" sz="1600" b="0" i="0" dirty="0" err="1">
                <a:effectLst/>
                <a:latin typeface="Times New Roman" panose="02020603050405020304" pitchFamily="18" charset="0"/>
                <a:ea typeface="+mj-ea"/>
                <a:cs typeface="Times New Roman" panose="02020603050405020304" pitchFamily="18" charset="0"/>
              </a:rPr>
              <a:t>simbolis</a:t>
            </a:r>
            <a:r>
              <a:rPr lang="en-US" sz="1600" b="0" i="0" dirty="0">
                <a:effectLst/>
                <a:latin typeface="Times New Roman" panose="02020603050405020304" pitchFamily="18" charset="0"/>
                <a:ea typeface="+mj-ea"/>
                <a:cs typeface="Times New Roman" panose="02020603050405020304" pitchFamily="18" charset="0"/>
              </a:rPr>
              <a:t>, </a:t>
            </a:r>
            <a:r>
              <a:rPr lang="en-US" sz="1600" b="0" i="0" dirty="0" err="1">
                <a:effectLst/>
                <a:latin typeface="Times New Roman" panose="02020603050405020304" pitchFamily="18" charset="0"/>
                <a:ea typeface="+mj-ea"/>
                <a:cs typeface="Times New Roman" panose="02020603050405020304" pitchFamily="18" charset="0"/>
              </a:rPr>
              <a:t>reiškiantis</a:t>
            </a:r>
            <a:r>
              <a:rPr lang="en-US" sz="1600" b="0" i="0" dirty="0">
                <a:effectLst/>
                <a:latin typeface="Times New Roman" panose="02020603050405020304" pitchFamily="18" charset="0"/>
                <a:ea typeface="+mj-ea"/>
                <a:cs typeface="Times New Roman" panose="02020603050405020304" pitchFamily="18" charset="0"/>
              </a:rPr>
              <a:t>, </a:t>
            </a:r>
            <a:r>
              <a:rPr lang="en-US" sz="1600" b="0" i="0" dirty="0" err="1">
                <a:effectLst/>
                <a:latin typeface="Times New Roman" panose="02020603050405020304" pitchFamily="18" charset="0"/>
                <a:ea typeface="+mj-ea"/>
                <a:cs typeface="Times New Roman" panose="02020603050405020304" pitchFamily="18" charset="0"/>
              </a:rPr>
              <a:t>kad</a:t>
            </a:r>
            <a:r>
              <a:rPr lang="en-US" sz="1600" b="0" i="0" dirty="0">
                <a:effectLst/>
                <a:latin typeface="Times New Roman" panose="02020603050405020304" pitchFamily="18" charset="0"/>
                <a:ea typeface="+mj-ea"/>
                <a:cs typeface="Times New Roman" panose="02020603050405020304" pitchFamily="18" charset="0"/>
              </a:rPr>
              <a:t> </a:t>
            </a:r>
            <a:r>
              <a:rPr lang="en-US" sz="1600" b="0" i="0" dirty="0" err="1">
                <a:effectLst/>
                <a:latin typeface="Times New Roman" panose="02020603050405020304" pitchFamily="18" charset="0"/>
                <a:ea typeface="+mj-ea"/>
                <a:cs typeface="Times New Roman" panose="02020603050405020304" pitchFamily="18" charset="0"/>
              </a:rPr>
              <a:t>akmuo</a:t>
            </a:r>
            <a:r>
              <a:rPr lang="en-US" sz="1600" b="0" i="0" dirty="0">
                <a:effectLst/>
                <a:latin typeface="Times New Roman" panose="02020603050405020304" pitchFamily="18" charset="0"/>
                <a:ea typeface="+mj-ea"/>
                <a:cs typeface="Times New Roman" panose="02020603050405020304" pitchFamily="18" charset="0"/>
              </a:rPr>
              <a:t> </a:t>
            </a:r>
            <a:r>
              <a:rPr lang="en-US" sz="1600" b="0" i="0" dirty="0" err="1">
                <a:effectLst/>
                <a:latin typeface="Times New Roman" panose="02020603050405020304" pitchFamily="18" charset="0"/>
                <a:ea typeface="+mj-ea"/>
                <a:cs typeface="Times New Roman" panose="02020603050405020304" pitchFamily="18" charset="0"/>
              </a:rPr>
              <a:t>nuo</a:t>
            </a:r>
            <a:r>
              <a:rPr lang="en-US" sz="1600" b="0" i="0" dirty="0">
                <a:effectLst/>
                <a:latin typeface="Times New Roman" panose="02020603050405020304" pitchFamily="18" charset="0"/>
                <a:ea typeface="+mj-ea"/>
                <a:cs typeface="Times New Roman" panose="02020603050405020304" pitchFamily="18" charset="0"/>
              </a:rPr>
              <a:t>  </a:t>
            </a:r>
            <a:r>
              <a:rPr lang="en-US" sz="1600" b="0" i="0" dirty="0" err="1">
                <a:effectLst/>
                <a:latin typeface="Times New Roman" panose="02020603050405020304" pitchFamily="18" charset="0"/>
                <a:ea typeface="+mj-ea"/>
                <a:cs typeface="Times New Roman" panose="02020603050405020304" pitchFamily="18" charset="0"/>
              </a:rPr>
              <a:t>Kristaus</a:t>
            </a:r>
            <a:r>
              <a:rPr lang="en-US" sz="1600" b="0" i="0" dirty="0">
                <a:effectLst/>
                <a:latin typeface="Times New Roman" panose="02020603050405020304" pitchFamily="18" charset="0"/>
                <a:ea typeface="+mj-ea"/>
                <a:cs typeface="Times New Roman" panose="02020603050405020304" pitchFamily="18" charset="0"/>
              </a:rPr>
              <a:t> </a:t>
            </a:r>
            <a:r>
              <a:rPr lang="en-US" sz="1600" b="0" i="0" dirty="0" err="1">
                <a:effectLst/>
                <a:latin typeface="Times New Roman" panose="02020603050405020304" pitchFamily="18" charset="0"/>
                <a:ea typeface="+mj-ea"/>
                <a:cs typeface="Times New Roman" panose="02020603050405020304" pitchFamily="18" charset="0"/>
              </a:rPr>
              <a:t>kapo</a:t>
            </a:r>
            <a:r>
              <a:rPr lang="en-US" sz="1600" b="0" i="0" dirty="0">
                <a:effectLst/>
                <a:latin typeface="Times New Roman" panose="02020603050405020304" pitchFamily="18" charset="0"/>
                <a:ea typeface="+mj-ea"/>
                <a:cs typeface="Times New Roman" panose="02020603050405020304" pitchFamily="18" charset="0"/>
              </a:rPr>
              <a:t> </a:t>
            </a:r>
            <a:r>
              <a:rPr lang="en-US" sz="1600" b="0" i="0" dirty="0" err="1">
                <a:effectLst/>
                <a:latin typeface="Times New Roman" panose="02020603050405020304" pitchFamily="18" charset="0"/>
                <a:ea typeface="+mj-ea"/>
                <a:cs typeface="Times New Roman" panose="02020603050405020304" pitchFamily="18" charset="0"/>
              </a:rPr>
              <a:t>buvo</a:t>
            </a:r>
            <a:r>
              <a:rPr lang="en-US" sz="1600" b="0" i="0" dirty="0">
                <a:effectLst/>
                <a:latin typeface="Times New Roman" panose="02020603050405020304" pitchFamily="18" charset="0"/>
                <a:ea typeface="+mj-ea"/>
                <a:cs typeface="Times New Roman" panose="02020603050405020304" pitchFamily="18" charset="0"/>
              </a:rPr>
              <a:t> </a:t>
            </a:r>
            <a:r>
              <a:rPr lang="en-US" sz="1600" b="0" i="0" dirty="0" err="1">
                <a:effectLst/>
                <a:latin typeface="Times New Roman" panose="02020603050405020304" pitchFamily="18" charset="0"/>
                <a:ea typeface="+mj-ea"/>
                <a:cs typeface="Times New Roman" panose="02020603050405020304" pitchFamily="18" charset="0"/>
              </a:rPr>
              <a:t>nuridentas</a:t>
            </a:r>
            <a:r>
              <a:rPr lang="en-US" sz="1600" b="0" i="0" dirty="0">
                <a:effectLst/>
                <a:latin typeface="Times New Roman" panose="02020603050405020304" pitchFamily="18" charset="0"/>
                <a:ea typeface="+mj-ea"/>
                <a:cs typeface="Times New Roman" panose="02020603050405020304" pitchFamily="18" charset="0"/>
              </a:rPr>
              <a:t>.</a:t>
            </a:r>
            <a:endParaRPr lang="en-US" sz="1600" dirty="0">
              <a:latin typeface="Times New Roman" panose="02020603050405020304" pitchFamily="18" charset="0"/>
              <a:ea typeface="+mj-ea"/>
              <a:cs typeface="Times New Roman" panose="02020603050405020304" pitchFamily="18" charset="0"/>
            </a:endParaRP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urinio vietos rezervavimo ženklas 2">
            <a:extLst>
              <a:ext uri="{FF2B5EF4-FFF2-40B4-BE49-F238E27FC236}">
                <a16:creationId xmlns:a16="http://schemas.microsoft.com/office/drawing/2014/main" id="{C721752B-272D-4934-A452-520278AFA7A6}"/>
              </a:ext>
            </a:extLst>
          </p:cNvPr>
          <p:cNvSpPr>
            <a:spLocks noGrp="1"/>
          </p:cNvSpPr>
          <p:nvPr>
            <p:ph idx="1"/>
          </p:nvPr>
        </p:nvSpPr>
        <p:spPr>
          <a:xfrm>
            <a:off x="8395842" y="3644011"/>
            <a:ext cx="3301236" cy="1522731"/>
          </a:xfrm>
        </p:spPr>
        <p:txBody>
          <a:bodyPr vert="horz" lIns="91440" tIns="45720" rIns="91440" bIns="45720" rtlCol="0" anchor="t">
            <a:normAutofit/>
          </a:bodyPr>
          <a:lstStyle/>
          <a:p>
            <a:pPr marL="0" indent="0">
              <a:buNone/>
            </a:pPr>
            <a:r>
              <a:rPr lang="en-US" sz="1700" dirty="0"/>
              <a:t>	</a:t>
            </a:r>
            <a:r>
              <a:rPr lang="en-US" sz="1600" b="0" i="0" dirty="0">
                <a:effectLst/>
                <a:latin typeface="Times New Roman" panose="02020603050405020304" pitchFamily="18" charset="0"/>
                <a:cs typeface="Times New Roman" panose="02020603050405020304" pitchFamily="18" charset="0"/>
              </a:rPr>
              <a:t>Kai </a:t>
            </a:r>
            <a:r>
              <a:rPr lang="en-US" sz="1600" b="0" i="0" dirty="0" err="1">
                <a:effectLst/>
                <a:latin typeface="Times New Roman" panose="02020603050405020304" pitchFamily="18" charset="0"/>
                <a:cs typeface="Times New Roman" panose="02020603050405020304" pitchFamily="18" charset="0"/>
              </a:rPr>
              <a:t>kurios</a:t>
            </a:r>
            <a:r>
              <a:rPr lang="en-US" sz="1600" b="0" i="0" dirty="0">
                <a:effectLst/>
                <a:latin typeface="Times New Roman" panose="02020603050405020304" pitchFamily="18" charset="0"/>
                <a:cs typeface="Times New Roman" panose="02020603050405020304" pitchFamily="18" charset="0"/>
              </a:rPr>
              <a:t> Europos </a:t>
            </a:r>
            <a:r>
              <a:rPr lang="en-US" sz="1600" b="0" i="0" dirty="0" err="1">
                <a:effectLst/>
                <a:latin typeface="Times New Roman" panose="02020603050405020304" pitchFamily="18" charset="0"/>
                <a:cs typeface="Times New Roman" panose="02020603050405020304" pitchFamily="18" charset="0"/>
              </a:rPr>
              <a:t>šalys</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egzistuoja</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paprotys</a:t>
            </a:r>
            <a:r>
              <a:rPr lang="en-US" sz="1600" b="0" i="0" dirty="0">
                <a:effectLst/>
                <a:latin typeface="Times New Roman" panose="02020603050405020304" pitchFamily="18" charset="0"/>
                <a:cs typeface="Times New Roman" panose="02020603050405020304" pitchFamily="18" charset="0"/>
              </a:rPr>
              <a:t> per </a:t>
            </a:r>
            <a:r>
              <a:rPr lang="en-US" sz="1600" b="0" i="0" dirty="0" err="1">
                <a:effectLst/>
                <a:latin typeface="Times New Roman" panose="02020603050405020304" pitchFamily="18" charset="0"/>
                <a:cs typeface="Times New Roman" panose="02020603050405020304" pitchFamily="18" charset="0"/>
              </a:rPr>
              <a:t>Velykas</a:t>
            </a:r>
            <a:r>
              <a:rPr lang="en-US" sz="1600" b="0" i="0" dirty="0">
                <a:effectLst/>
                <a:latin typeface="Times New Roman" panose="02020603050405020304" pitchFamily="18" charset="0"/>
                <a:cs typeface="Times New Roman" panose="02020603050405020304" pitchFamily="18" charset="0"/>
              </a:rPr>
              <a:t> - </a:t>
            </a:r>
            <a:r>
              <a:rPr lang="en-US" sz="1600" b="0" i="0" dirty="0" err="1">
                <a:effectLst/>
                <a:latin typeface="Times New Roman" panose="02020603050405020304" pitchFamily="18" charset="0"/>
                <a:cs typeface="Times New Roman" panose="02020603050405020304" pitchFamily="18" charset="0"/>
              </a:rPr>
              <a:t>išvakarėse</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yra</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paslepiami</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margučiai</a:t>
            </a:r>
            <a:r>
              <a:rPr lang="en-US" sz="1600" b="0" i="0" dirty="0">
                <a:effectLst/>
                <a:latin typeface="Times New Roman" panose="02020603050405020304" pitchFamily="18" charset="0"/>
                <a:cs typeface="Times New Roman" panose="02020603050405020304" pitchFamily="18" charset="0"/>
              </a:rPr>
              <a:t>, o </a:t>
            </a:r>
            <a:r>
              <a:rPr lang="en-US" sz="1600" b="0" i="0" dirty="0" err="1">
                <a:effectLst/>
                <a:latin typeface="Times New Roman" panose="02020603050405020304" pitchFamily="18" charset="0"/>
                <a:cs typeface="Times New Roman" panose="02020603050405020304" pitchFamily="18" charset="0"/>
              </a:rPr>
              <a:t>Velykų</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rytą</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vaikai</a:t>
            </a:r>
            <a:r>
              <a:rPr lang="en-US" sz="1600" b="0" i="0" dirty="0">
                <a:effectLst/>
                <a:latin typeface="Times New Roman" panose="02020603050405020304" pitchFamily="18" charset="0"/>
                <a:cs typeface="Times New Roman" panose="02020603050405020304" pitchFamily="18" charset="0"/>
              </a:rPr>
              <a:t> eina </a:t>
            </a:r>
            <a:r>
              <a:rPr lang="en-US" sz="1600" b="0" i="0" dirty="0" err="1">
                <a:effectLst/>
                <a:latin typeface="Times New Roman" panose="02020603050405020304" pitchFamily="18" charset="0"/>
                <a:cs typeface="Times New Roman" panose="02020603050405020304" pitchFamily="18" charset="0"/>
              </a:rPr>
              <a:t>ieškoti</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išslapstytų</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šokoladinių</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margučių</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bei</a:t>
            </a:r>
            <a:r>
              <a:rPr lang="en-US" sz="1600" b="0" i="0" dirty="0">
                <a:effectLst/>
                <a:latin typeface="Times New Roman" panose="02020603050405020304" pitchFamily="18" charset="0"/>
                <a:cs typeface="Times New Roman" panose="02020603050405020304" pitchFamily="18" charset="0"/>
              </a:rPr>
              <a:t> </a:t>
            </a:r>
            <a:r>
              <a:rPr lang="en-US" sz="1600" b="0" i="0" dirty="0" err="1">
                <a:effectLst/>
                <a:latin typeface="Times New Roman" panose="02020603050405020304" pitchFamily="18" charset="0"/>
                <a:cs typeface="Times New Roman" panose="02020603050405020304" pitchFamily="18" charset="0"/>
              </a:rPr>
              <a:t>zuikučių</a:t>
            </a:r>
            <a:r>
              <a:rPr lang="en-US" sz="1600" b="0" i="0" dirty="0">
                <a:effectLst/>
                <a:latin typeface="Times New Roman" panose="02020603050405020304" pitchFamily="18" charset="0"/>
                <a:cs typeface="Times New Roman" panose="02020603050405020304" pitchFamily="18" charset="0"/>
              </a:rPr>
              <a:t>.</a:t>
            </a:r>
          </a:p>
          <a:p>
            <a:pPr marL="0"/>
            <a:endParaRPr lang="en-US" sz="1700" dirty="0"/>
          </a:p>
        </p:txBody>
      </p:sp>
    </p:spTree>
    <p:extLst>
      <p:ext uri="{BB962C8B-B14F-4D97-AF65-F5344CB8AC3E}">
        <p14:creationId xmlns:p14="http://schemas.microsoft.com/office/powerpoint/2010/main" val="3972485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0" name="Picture 4" descr="Kauno botanikos sodas Velykas pasitinka ypatingai | KaunoDiena.lt">
            <a:extLst>
              <a:ext uri="{FF2B5EF4-FFF2-40B4-BE49-F238E27FC236}">
                <a16:creationId xmlns:a16="http://schemas.microsoft.com/office/drawing/2014/main" id="{BC6B520B-6A69-4FED-B1AB-904F1426B974}"/>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 b="33250"/>
          <a:stretch/>
        </p:blipFill>
        <p:spPr bwMode="auto">
          <a:xfrm>
            <a:off x="3125968" y="2527222"/>
            <a:ext cx="3316388" cy="331638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9218" name="Picture 2" descr="Atvirukai Su šv. velykomis :: Velykiniai atvirukai | Gyvenimo būdo žurnalas">
            <a:extLst>
              <a:ext uri="{FF2B5EF4-FFF2-40B4-BE49-F238E27FC236}">
                <a16:creationId xmlns:a16="http://schemas.microsoft.com/office/drawing/2014/main" id="{43B27EE5-C354-460A-939F-3A2312578C68}"/>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1113" r="13584"/>
          <a:stretch/>
        </p:blipFill>
        <p:spPr bwMode="auto">
          <a:xfrm>
            <a:off x="1" y="1"/>
            <a:ext cx="4443799" cy="3776782"/>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8" name="Picture 6" descr="Velykinis atvirukas">
            <a:extLst>
              <a:ext uri="{FF2B5EF4-FFF2-40B4-BE49-F238E27FC236}">
                <a16:creationId xmlns:a16="http://schemas.microsoft.com/office/drawing/2014/main" id="{DA75DD39-BC52-4256-9B17-067FFB474AE6}"/>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26476" r="3" b="19076"/>
          <a:stretch/>
        </p:blipFill>
        <p:spPr bwMode="auto">
          <a:xfrm>
            <a:off x="20" y="3917273"/>
            <a:ext cx="344056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DD257392-088E-4D55-B128-FFD59A895D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Turinio vietos rezervavimo ženklas 2">
            <a:extLst>
              <a:ext uri="{FF2B5EF4-FFF2-40B4-BE49-F238E27FC236}">
                <a16:creationId xmlns:a16="http://schemas.microsoft.com/office/drawing/2014/main" id="{D3271F44-2382-4F19-9DB8-793BA1C0E7E3}"/>
              </a:ext>
            </a:extLst>
          </p:cNvPr>
          <p:cNvSpPr>
            <a:spLocks noGrp="1"/>
          </p:cNvSpPr>
          <p:nvPr>
            <p:ph idx="1"/>
          </p:nvPr>
        </p:nvSpPr>
        <p:spPr>
          <a:xfrm>
            <a:off x="6652773" y="1753086"/>
            <a:ext cx="4333468" cy="3639289"/>
          </a:xfrm>
        </p:spPr>
        <p:txBody>
          <a:bodyPr anchor="ctr">
            <a:normAutofit/>
          </a:bodyPr>
          <a:lstStyle/>
          <a:p>
            <a:pPr marL="0" indent="0" algn="just">
              <a:buNone/>
            </a:pPr>
            <a:r>
              <a:rPr lang="lt-LT" sz="2000" b="0" i="0" dirty="0">
                <a:solidFill>
                  <a:srgbClr val="000000"/>
                </a:solidFill>
                <a:effectLst/>
                <a:latin typeface="Times New Roman" panose="02020603050405020304" pitchFamily="18" charset="0"/>
                <a:cs typeface="Times New Roman" panose="02020603050405020304" pitchFamily="18" charset="0"/>
              </a:rPr>
              <a:t>	</a:t>
            </a:r>
            <a:r>
              <a:rPr lang="lt-LT" sz="1600" b="0" i="0" dirty="0">
                <a:solidFill>
                  <a:srgbClr val="000000"/>
                </a:solidFill>
                <a:effectLst/>
                <a:latin typeface="Times New Roman" panose="02020603050405020304" pitchFamily="18" charset="0"/>
                <a:cs typeface="Times New Roman" panose="02020603050405020304" pitchFamily="18" charset="0"/>
              </a:rPr>
              <a:t>Margučiai nuo neatmenamų laikų buvo laikomi ne tik vaisingumo simboliu, bet ir atgimimo bei gyvenimo simboliu.</a:t>
            </a:r>
            <a:br>
              <a:rPr lang="lt-LT" sz="1600" dirty="0">
                <a:solidFill>
                  <a:srgbClr val="000000"/>
                </a:solidFill>
                <a:latin typeface="Times New Roman" panose="02020603050405020304" pitchFamily="18" charset="0"/>
                <a:cs typeface="Times New Roman" panose="02020603050405020304" pitchFamily="18" charset="0"/>
              </a:rPr>
            </a:br>
            <a:br>
              <a:rPr lang="lt-LT" sz="1600" dirty="0">
                <a:solidFill>
                  <a:srgbClr val="000000"/>
                </a:solidFill>
                <a:latin typeface="Times New Roman" panose="02020603050405020304" pitchFamily="18" charset="0"/>
                <a:cs typeface="Times New Roman" panose="02020603050405020304" pitchFamily="18" charset="0"/>
              </a:rPr>
            </a:br>
            <a:r>
              <a:rPr lang="lt-LT" sz="1600" dirty="0">
                <a:solidFill>
                  <a:srgbClr val="000000"/>
                </a:solidFill>
                <a:latin typeface="Times New Roman" panose="02020603050405020304" pitchFamily="18" charset="0"/>
                <a:cs typeface="Times New Roman" panose="02020603050405020304" pitchFamily="18" charset="0"/>
              </a:rPr>
              <a:t>	</a:t>
            </a:r>
            <a:r>
              <a:rPr lang="lt-LT" sz="1600" b="0" i="0" dirty="0">
                <a:solidFill>
                  <a:srgbClr val="000000"/>
                </a:solidFill>
                <a:effectLst/>
                <a:latin typeface="Times New Roman" panose="02020603050405020304" pitchFamily="18" charset="0"/>
                <a:cs typeface="Times New Roman" panose="02020603050405020304" pitchFamily="18" charset="0"/>
              </a:rPr>
              <a:t>Mūsų protėviai Didįjį penktadienį nuo senovės vadindavo Vėlių </a:t>
            </a:r>
            <a:r>
              <a:rPr lang="lt-LT" sz="1600" b="0" i="0" dirty="0" err="1">
                <a:solidFill>
                  <a:srgbClr val="000000"/>
                </a:solidFill>
                <a:effectLst/>
                <a:latin typeface="Times New Roman" panose="02020603050405020304" pitchFamily="18" charset="0"/>
                <a:cs typeface="Times New Roman" panose="02020603050405020304" pitchFamily="18" charset="0"/>
              </a:rPr>
              <a:t>velykėlėmis</a:t>
            </a:r>
            <a:r>
              <a:rPr lang="lt-LT" sz="1600" b="0" i="0" dirty="0">
                <a:solidFill>
                  <a:srgbClr val="000000"/>
                </a:solidFill>
                <a:effectLst/>
                <a:latin typeface="Times New Roman" panose="02020603050405020304" pitchFamily="18" charset="0"/>
                <a:cs typeface="Times New Roman" panose="02020603050405020304" pitchFamily="18" charset="0"/>
              </a:rPr>
              <a:t>, arba Vėlių durelėmis, – tikėta, kad tą dieną jos išeinančios iš skaistyklos.</a:t>
            </a:r>
            <a:endParaRPr lang="lt-LT" sz="16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0903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Senoviniai atvirukai su naujaisiais ir velykom Vilnius - parduoda, keičia |  Mainyk.lt">
            <a:extLst>
              <a:ext uri="{FF2B5EF4-FFF2-40B4-BE49-F238E27FC236}">
                <a16:creationId xmlns:a16="http://schemas.microsoft.com/office/drawing/2014/main" id="{FD585D20-BF41-4A7C-BF5B-CEDA450815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376" b="3288"/>
          <a:stretch/>
        </p:blipFill>
        <p:spPr bwMode="auto">
          <a:xfrm>
            <a:off x="0" y="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urinio vietos rezervavimo ženklas 2">
            <a:extLst>
              <a:ext uri="{FF2B5EF4-FFF2-40B4-BE49-F238E27FC236}">
                <a16:creationId xmlns:a16="http://schemas.microsoft.com/office/drawing/2014/main" id="{A529FBFD-764B-41F6-9861-27A334E12826}"/>
              </a:ext>
            </a:extLst>
          </p:cNvPr>
          <p:cNvSpPr>
            <a:spLocks noGrp="1"/>
          </p:cNvSpPr>
          <p:nvPr>
            <p:ph idx="1"/>
          </p:nvPr>
        </p:nvSpPr>
        <p:spPr>
          <a:xfrm>
            <a:off x="8232800" y="2692887"/>
            <a:ext cx="3438906" cy="3207258"/>
          </a:xfrm>
        </p:spPr>
        <p:txBody>
          <a:bodyPr anchor="t">
            <a:normAutofit/>
          </a:bodyPr>
          <a:lstStyle/>
          <a:p>
            <a:pPr marL="0" indent="0" algn="just">
              <a:buNone/>
            </a:pPr>
            <a:r>
              <a:rPr lang="lt-LT" sz="1600" b="0" i="0" dirty="0">
                <a:effectLst/>
                <a:latin typeface="Times New Roman" panose="02020603050405020304" pitchFamily="18" charset="0"/>
                <a:cs typeface="Times New Roman" panose="02020603050405020304" pitchFamily="18" charset="0"/>
              </a:rPr>
              <a:t>	Apie XIII amžių Lietuvoje margučiai buvo akmeniniai ir moliniai. Juos mūsų protėviai dėdavo po namo pamatais, kad apsaugotų trobesius nuo gaisro ir piktųjų dvasių.</a:t>
            </a:r>
          </a:p>
          <a:p>
            <a:pPr marL="0" indent="0" algn="just">
              <a:buNone/>
            </a:pPr>
            <a:endParaRPr lang="lt-LT" sz="1600" b="0" i="0" dirty="0">
              <a:effectLst/>
              <a:latin typeface="Times New Roman" panose="02020603050405020304" pitchFamily="18" charset="0"/>
              <a:cs typeface="Times New Roman" panose="02020603050405020304" pitchFamily="18" charset="0"/>
            </a:endParaRPr>
          </a:p>
          <a:p>
            <a:pPr marL="0" indent="0" algn="just">
              <a:buNone/>
            </a:pPr>
            <a:r>
              <a:rPr lang="lt-LT" sz="1600" b="0" i="0" dirty="0">
                <a:effectLst/>
                <a:latin typeface="Times New Roman" panose="02020603050405020304" pitchFamily="18" charset="0"/>
                <a:cs typeface="Times New Roman" panose="02020603050405020304" pitchFamily="18" charset="0"/>
              </a:rPr>
              <a:t>	Be kiaušinių, riebios mėsos ant Velykinio stalo senovėje būtinai turėjo būti ir saldumynų. Buvo tikima, kad metai bus geri, jei šeimininkai pavyko iškepti gardų pyragą.</a:t>
            </a:r>
            <a:endParaRPr lang="lt-L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9457624"/>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771</Words>
  <Application>Microsoft Office PowerPoint</Application>
  <PresentationFormat>Plačiaekranė</PresentationFormat>
  <Paragraphs>31</Paragraphs>
  <Slides>15</Slides>
  <Notes>0</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15</vt:i4>
      </vt:variant>
    </vt:vector>
  </HeadingPairs>
  <TitlesOfParts>
    <vt:vector size="20" baseType="lpstr">
      <vt:lpstr>Arial</vt:lpstr>
      <vt:lpstr>Calibri</vt:lpstr>
      <vt:lpstr>Calibri Light</vt:lpstr>
      <vt:lpstr>Times New Roman</vt:lpstr>
      <vt:lpstr>„Office“ tema</vt:lpstr>
      <vt:lpstr>Šv. Velykos – džiaugsmo ir šviesos pergalė...</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Šv. Velykos – džiaugsmo ir šviesos pergalė...</vt:lpstr>
      <vt:lpstr>Žiūrėta kovo 24- 29 d. internete: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Bonė Račienė</dc:creator>
  <cp:lastModifiedBy>Bonė Račienė</cp:lastModifiedBy>
  <cp:revision>19</cp:revision>
  <dcterms:created xsi:type="dcterms:W3CDTF">2021-03-26T10:58:02Z</dcterms:created>
  <dcterms:modified xsi:type="dcterms:W3CDTF">2021-03-30T07:31:45Z</dcterms:modified>
</cp:coreProperties>
</file>