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1" r:id="rId4"/>
  </p:sldMasterIdLst>
  <p:sldIdLst>
    <p:sldId id="256" r:id="rId5"/>
    <p:sldId id="261" r:id="rId6"/>
    <p:sldId id="262" r:id="rId7"/>
    <p:sldId id="265" r:id="rId8"/>
    <p:sldId id="263" r:id="rId9"/>
    <p:sldId id="259" r:id="rId10"/>
    <p:sldId id="260" r:id="rId11"/>
    <p:sldId id="264" r:id="rId12"/>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896FE0-90FB-4D29-A187-DA4913DF4CDD}" v="101" dt="2021-04-29T08:34:18.1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4" d="100"/>
          <a:sy n="114" d="100"/>
        </p:scale>
        <p:origin x="4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6ED5065-09FD-4DE7-9F10-A4218A1DD7C3}"/>
              </a:ext>
            </a:extLst>
          </p:cNvPr>
          <p:cNvSpPr>
            <a:spLocks noGrp="1"/>
          </p:cNvSpPr>
          <p:nvPr>
            <p:ph type="ctrTitle"/>
          </p:nvPr>
        </p:nvSpPr>
        <p:spPr>
          <a:xfrm>
            <a:off x="1524000" y="1122363"/>
            <a:ext cx="9144000" cy="2387600"/>
          </a:xfrm>
        </p:spPr>
        <p:txBody>
          <a:bodyPr anchor="b"/>
          <a:lstStyle>
            <a:lvl1pPr algn="ctr">
              <a:defRPr sz="6000"/>
            </a:lvl1pPr>
          </a:lstStyle>
          <a:p>
            <a:r>
              <a:rPr lang="lt-LT"/>
              <a:t>Spustelėję redaguokite stilių</a:t>
            </a:r>
          </a:p>
        </p:txBody>
      </p:sp>
      <p:sp>
        <p:nvSpPr>
          <p:cNvPr id="3" name="Antrinis pavadinimas 2">
            <a:extLst>
              <a:ext uri="{FF2B5EF4-FFF2-40B4-BE49-F238E27FC236}">
                <a16:creationId xmlns:a16="http://schemas.microsoft.com/office/drawing/2014/main" id="{E7216EA4-4EBA-4CE1-8608-0F23A7DA63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Spustelėkite norėdami redaguoti šablono paantraštės stilių</a:t>
            </a:r>
          </a:p>
        </p:txBody>
      </p:sp>
      <p:sp>
        <p:nvSpPr>
          <p:cNvPr id="4" name="Datos vietos rezervavimo ženklas 3">
            <a:extLst>
              <a:ext uri="{FF2B5EF4-FFF2-40B4-BE49-F238E27FC236}">
                <a16:creationId xmlns:a16="http://schemas.microsoft.com/office/drawing/2014/main" id="{01CA4372-B1ED-4951-B591-F98383874B27}"/>
              </a:ext>
            </a:extLst>
          </p:cNvPr>
          <p:cNvSpPr>
            <a:spLocks noGrp="1"/>
          </p:cNvSpPr>
          <p:nvPr>
            <p:ph type="dt" sz="half" idx="10"/>
          </p:nvPr>
        </p:nvSpPr>
        <p:spPr/>
        <p:txBody>
          <a:bodyPr/>
          <a:lstStyle/>
          <a:p>
            <a:fld id="{B2F31DC7-DA59-4CC4-84A8-34BFEF27A942}" type="datetimeFigureOut">
              <a:rPr lang="lt-LT" smtClean="0"/>
              <a:t>2022-04-25</a:t>
            </a:fld>
            <a:endParaRPr lang="lt-LT"/>
          </a:p>
        </p:txBody>
      </p:sp>
      <p:sp>
        <p:nvSpPr>
          <p:cNvPr id="5" name="Poraštės vietos rezervavimo ženklas 4">
            <a:extLst>
              <a:ext uri="{FF2B5EF4-FFF2-40B4-BE49-F238E27FC236}">
                <a16:creationId xmlns:a16="http://schemas.microsoft.com/office/drawing/2014/main" id="{72C3D6CC-6B94-4899-BF20-EB2D89401BA6}"/>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C94D00E9-87A8-47B7-BF49-6172ACCD6C7D}"/>
              </a:ext>
            </a:extLst>
          </p:cNvPr>
          <p:cNvSpPr>
            <a:spLocks noGrp="1"/>
          </p:cNvSpPr>
          <p:nvPr>
            <p:ph type="sldNum" sz="quarter" idx="12"/>
          </p:nvPr>
        </p:nvSpPr>
        <p:spPr/>
        <p:txBody>
          <a:bodyPr/>
          <a:lstStyle/>
          <a:p>
            <a:fld id="{81A96837-C69C-4B89-A191-46C763502079}" type="slidenum">
              <a:rPr lang="lt-LT" smtClean="0"/>
              <a:t>‹#›</a:t>
            </a:fld>
            <a:endParaRPr lang="lt-LT"/>
          </a:p>
        </p:txBody>
      </p:sp>
    </p:spTree>
    <p:extLst>
      <p:ext uri="{BB962C8B-B14F-4D97-AF65-F5344CB8AC3E}">
        <p14:creationId xmlns:p14="http://schemas.microsoft.com/office/powerpoint/2010/main" val="1192311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FCB0F7E-A6AA-404E-BD2B-B7848DB55809}"/>
              </a:ext>
            </a:extLst>
          </p:cNvPr>
          <p:cNvSpPr>
            <a:spLocks noGrp="1"/>
          </p:cNvSpPr>
          <p:nvPr>
            <p:ph type="title"/>
          </p:nvPr>
        </p:nvSpPr>
        <p:spPr/>
        <p:txBody>
          <a:bodyPr/>
          <a:lstStyle/>
          <a:p>
            <a:r>
              <a:rPr lang="lt-LT"/>
              <a:t>Spustelėję redaguokite stilių</a:t>
            </a:r>
          </a:p>
        </p:txBody>
      </p:sp>
      <p:sp>
        <p:nvSpPr>
          <p:cNvPr id="3" name="Vertikalaus teksto vietos rezervavimo ženklas 2">
            <a:extLst>
              <a:ext uri="{FF2B5EF4-FFF2-40B4-BE49-F238E27FC236}">
                <a16:creationId xmlns:a16="http://schemas.microsoft.com/office/drawing/2014/main" id="{E1CA8E49-835E-4E4C-894D-67F9400E7FC0}"/>
              </a:ext>
            </a:extLst>
          </p:cNvPr>
          <p:cNvSpPr>
            <a:spLocks noGrp="1"/>
          </p:cNvSpPr>
          <p:nvPr>
            <p:ph type="body" orient="vert" idx="1"/>
          </p:nvPr>
        </p:nvSpPr>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4E87EA3C-3FFD-4E29-86CB-D270A5874021}"/>
              </a:ext>
            </a:extLst>
          </p:cNvPr>
          <p:cNvSpPr>
            <a:spLocks noGrp="1"/>
          </p:cNvSpPr>
          <p:nvPr>
            <p:ph type="dt" sz="half" idx="10"/>
          </p:nvPr>
        </p:nvSpPr>
        <p:spPr/>
        <p:txBody>
          <a:bodyPr/>
          <a:lstStyle/>
          <a:p>
            <a:fld id="{B2F31DC7-DA59-4CC4-84A8-34BFEF27A942}" type="datetimeFigureOut">
              <a:rPr lang="lt-LT" smtClean="0"/>
              <a:t>2022-04-25</a:t>
            </a:fld>
            <a:endParaRPr lang="lt-LT"/>
          </a:p>
        </p:txBody>
      </p:sp>
      <p:sp>
        <p:nvSpPr>
          <p:cNvPr id="5" name="Poraštės vietos rezervavimo ženklas 4">
            <a:extLst>
              <a:ext uri="{FF2B5EF4-FFF2-40B4-BE49-F238E27FC236}">
                <a16:creationId xmlns:a16="http://schemas.microsoft.com/office/drawing/2014/main" id="{F14A6C43-66F3-4362-BBF0-820F4496CB21}"/>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9B866E6E-0D73-45EF-A55C-9E303B3BDA28}"/>
              </a:ext>
            </a:extLst>
          </p:cNvPr>
          <p:cNvSpPr>
            <a:spLocks noGrp="1"/>
          </p:cNvSpPr>
          <p:nvPr>
            <p:ph type="sldNum" sz="quarter" idx="12"/>
          </p:nvPr>
        </p:nvSpPr>
        <p:spPr/>
        <p:txBody>
          <a:bodyPr/>
          <a:lstStyle/>
          <a:p>
            <a:fld id="{81A96837-C69C-4B89-A191-46C763502079}" type="slidenum">
              <a:rPr lang="lt-LT" smtClean="0"/>
              <a:t>‹#›</a:t>
            </a:fld>
            <a:endParaRPr lang="lt-LT"/>
          </a:p>
        </p:txBody>
      </p:sp>
    </p:spTree>
    <p:extLst>
      <p:ext uri="{BB962C8B-B14F-4D97-AF65-F5344CB8AC3E}">
        <p14:creationId xmlns:p14="http://schemas.microsoft.com/office/powerpoint/2010/main" val="1807970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a:extLst>
              <a:ext uri="{FF2B5EF4-FFF2-40B4-BE49-F238E27FC236}">
                <a16:creationId xmlns:a16="http://schemas.microsoft.com/office/drawing/2014/main" id="{D12C0BDF-8564-44C6-8EC6-624669A0C6F4}"/>
              </a:ext>
            </a:extLst>
          </p:cNvPr>
          <p:cNvSpPr>
            <a:spLocks noGrp="1"/>
          </p:cNvSpPr>
          <p:nvPr>
            <p:ph type="title" orient="vert"/>
          </p:nvPr>
        </p:nvSpPr>
        <p:spPr>
          <a:xfrm>
            <a:off x="8724900" y="365125"/>
            <a:ext cx="2628900" cy="5811838"/>
          </a:xfrm>
        </p:spPr>
        <p:txBody>
          <a:bodyPr vert="eaVert"/>
          <a:lstStyle/>
          <a:p>
            <a:r>
              <a:rPr lang="lt-LT"/>
              <a:t>Spustelėję redaguokite stilių</a:t>
            </a:r>
          </a:p>
        </p:txBody>
      </p:sp>
      <p:sp>
        <p:nvSpPr>
          <p:cNvPr id="3" name="Vertikalaus teksto vietos rezervavimo ženklas 2">
            <a:extLst>
              <a:ext uri="{FF2B5EF4-FFF2-40B4-BE49-F238E27FC236}">
                <a16:creationId xmlns:a16="http://schemas.microsoft.com/office/drawing/2014/main" id="{BA216079-7DF3-40DA-830B-7810A8E64182}"/>
              </a:ext>
            </a:extLst>
          </p:cNvPr>
          <p:cNvSpPr>
            <a:spLocks noGrp="1"/>
          </p:cNvSpPr>
          <p:nvPr>
            <p:ph type="body" orient="vert" idx="1"/>
          </p:nvPr>
        </p:nvSpPr>
        <p:spPr>
          <a:xfrm>
            <a:off x="838200" y="365125"/>
            <a:ext cx="7734300" cy="5811838"/>
          </a:xfrm>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4922CDB8-CDE7-4010-AC3C-EEAC4CC81A80}"/>
              </a:ext>
            </a:extLst>
          </p:cNvPr>
          <p:cNvSpPr>
            <a:spLocks noGrp="1"/>
          </p:cNvSpPr>
          <p:nvPr>
            <p:ph type="dt" sz="half" idx="10"/>
          </p:nvPr>
        </p:nvSpPr>
        <p:spPr/>
        <p:txBody>
          <a:bodyPr/>
          <a:lstStyle/>
          <a:p>
            <a:fld id="{B2F31DC7-DA59-4CC4-84A8-34BFEF27A942}" type="datetimeFigureOut">
              <a:rPr lang="lt-LT" smtClean="0"/>
              <a:t>2022-04-25</a:t>
            </a:fld>
            <a:endParaRPr lang="lt-LT"/>
          </a:p>
        </p:txBody>
      </p:sp>
      <p:sp>
        <p:nvSpPr>
          <p:cNvPr id="5" name="Poraštės vietos rezervavimo ženklas 4">
            <a:extLst>
              <a:ext uri="{FF2B5EF4-FFF2-40B4-BE49-F238E27FC236}">
                <a16:creationId xmlns:a16="http://schemas.microsoft.com/office/drawing/2014/main" id="{A35E9158-E9CE-4BD0-8EFC-A429E757D0ED}"/>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9E8E7671-048B-4185-BE62-A184F46C7EA3}"/>
              </a:ext>
            </a:extLst>
          </p:cNvPr>
          <p:cNvSpPr>
            <a:spLocks noGrp="1"/>
          </p:cNvSpPr>
          <p:nvPr>
            <p:ph type="sldNum" sz="quarter" idx="12"/>
          </p:nvPr>
        </p:nvSpPr>
        <p:spPr/>
        <p:txBody>
          <a:bodyPr/>
          <a:lstStyle/>
          <a:p>
            <a:fld id="{81A96837-C69C-4B89-A191-46C763502079}" type="slidenum">
              <a:rPr lang="lt-LT" smtClean="0"/>
              <a:t>‹#›</a:t>
            </a:fld>
            <a:endParaRPr lang="lt-LT"/>
          </a:p>
        </p:txBody>
      </p:sp>
    </p:spTree>
    <p:extLst>
      <p:ext uri="{BB962C8B-B14F-4D97-AF65-F5344CB8AC3E}">
        <p14:creationId xmlns:p14="http://schemas.microsoft.com/office/powerpoint/2010/main" val="3526876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A6A19B4-94BC-4BE9-9E56-3EADF705E686}"/>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a16="http://schemas.microsoft.com/office/drawing/2014/main" id="{DCC0B8A2-A7BF-4BFF-951C-D73BDF88A788}"/>
              </a:ext>
            </a:extLst>
          </p:cNvPr>
          <p:cNvSpPr>
            <a:spLocks noGrp="1"/>
          </p:cNvSpPr>
          <p:nvPr>
            <p:ph idx="1"/>
          </p:nvPr>
        </p:nvSpPr>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33D03D70-9302-401A-ABFB-BAC6F1225289}"/>
              </a:ext>
            </a:extLst>
          </p:cNvPr>
          <p:cNvSpPr>
            <a:spLocks noGrp="1"/>
          </p:cNvSpPr>
          <p:nvPr>
            <p:ph type="dt" sz="half" idx="10"/>
          </p:nvPr>
        </p:nvSpPr>
        <p:spPr/>
        <p:txBody>
          <a:bodyPr/>
          <a:lstStyle/>
          <a:p>
            <a:fld id="{B2F31DC7-DA59-4CC4-84A8-34BFEF27A942}" type="datetimeFigureOut">
              <a:rPr lang="lt-LT" smtClean="0"/>
              <a:t>2022-04-25</a:t>
            </a:fld>
            <a:endParaRPr lang="lt-LT"/>
          </a:p>
        </p:txBody>
      </p:sp>
      <p:sp>
        <p:nvSpPr>
          <p:cNvPr id="5" name="Poraštės vietos rezervavimo ženklas 4">
            <a:extLst>
              <a:ext uri="{FF2B5EF4-FFF2-40B4-BE49-F238E27FC236}">
                <a16:creationId xmlns:a16="http://schemas.microsoft.com/office/drawing/2014/main" id="{D84FE51E-E2E4-47E9-8BD4-CB91953DC505}"/>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5AFA51BF-3613-43D6-8BDF-EA6F5544FB09}"/>
              </a:ext>
            </a:extLst>
          </p:cNvPr>
          <p:cNvSpPr>
            <a:spLocks noGrp="1"/>
          </p:cNvSpPr>
          <p:nvPr>
            <p:ph type="sldNum" sz="quarter" idx="12"/>
          </p:nvPr>
        </p:nvSpPr>
        <p:spPr/>
        <p:txBody>
          <a:bodyPr/>
          <a:lstStyle/>
          <a:p>
            <a:fld id="{81A96837-C69C-4B89-A191-46C763502079}" type="slidenum">
              <a:rPr lang="lt-LT" smtClean="0"/>
              <a:t>‹#›</a:t>
            </a:fld>
            <a:endParaRPr lang="lt-LT"/>
          </a:p>
        </p:txBody>
      </p:sp>
    </p:spTree>
    <p:extLst>
      <p:ext uri="{BB962C8B-B14F-4D97-AF65-F5344CB8AC3E}">
        <p14:creationId xmlns:p14="http://schemas.microsoft.com/office/powerpoint/2010/main" val="27696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891C57C-4BF9-4202-A5D0-B2D10AD90373}"/>
              </a:ext>
            </a:extLst>
          </p:cNvPr>
          <p:cNvSpPr>
            <a:spLocks noGrp="1"/>
          </p:cNvSpPr>
          <p:nvPr>
            <p:ph type="title"/>
          </p:nvPr>
        </p:nvSpPr>
        <p:spPr>
          <a:xfrm>
            <a:off x="831850" y="1709738"/>
            <a:ext cx="10515600" cy="2852737"/>
          </a:xfrm>
        </p:spPr>
        <p:txBody>
          <a:bodyPr anchor="b"/>
          <a:lstStyle>
            <a:lvl1pPr>
              <a:defRPr sz="6000"/>
            </a:lvl1pPr>
          </a:lstStyle>
          <a:p>
            <a:r>
              <a:rPr lang="lt-LT"/>
              <a:t>Spustelėję redaguokite stilių</a:t>
            </a:r>
          </a:p>
        </p:txBody>
      </p:sp>
      <p:sp>
        <p:nvSpPr>
          <p:cNvPr id="3" name="Teksto vietos rezervavimo ženklas 2">
            <a:extLst>
              <a:ext uri="{FF2B5EF4-FFF2-40B4-BE49-F238E27FC236}">
                <a16:creationId xmlns:a16="http://schemas.microsoft.com/office/drawing/2014/main" id="{E5399582-45F4-459D-BDF6-19AC434DF5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Spustelėkite, kad galėtumėte redaguoti šablono teksto stilius</a:t>
            </a:r>
          </a:p>
        </p:txBody>
      </p:sp>
      <p:sp>
        <p:nvSpPr>
          <p:cNvPr id="4" name="Datos vietos rezervavimo ženklas 3">
            <a:extLst>
              <a:ext uri="{FF2B5EF4-FFF2-40B4-BE49-F238E27FC236}">
                <a16:creationId xmlns:a16="http://schemas.microsoft.com/office/drawing/2014/main" id="{41B83D9C-966B-4727-8AEA-10E42800FA7F}"/>
              </a:ext>
            </a:extLst>
          </p:cNvPr>
          <p:cNvSpPr>
            <a:spLocks noGrp="1"/>
          </p:cNvSpPr>
          <p:nvPr>
            <p:ph type="dt" sz="half" idx="10"/>
          </p:nvPr>
        </p:nvSpPr>
        <p:spPr/>
        <p:txBody>
          <a:bodyPr/>
          <a:lstStyle/>
          <a:p>
            <a:fld id="{B2F31DC7-DA59-4CC4-84A8-34BFEF27A942}" type="datetimeFigureOut">
              <a:rPr lang="lt-LT" smtClean="0"/>
              <a:t>2022-04-25</a:t>
            </a:fld>
            <a:endParaRPr lang="lt-LT"/>
          </a:p>
        </p:txBody>
      </p:sp>
      <p:sp>
        <p:nvSpPr>
          <p:cNvPr id="5" name="Poraštės vietos rezervavimo ženklas 4">
            <a:extLst>
              <a:ext uri="{FF2B5EF4-FFF2-40B4-BE49-F238E27FC236}">
                <a16:creationId xmlns:a16="http://schemas.microsoft.com/office/drawing/2014/main" id="{67191E2D-604C-4225-A6FD-5219DFABEFF7}"/>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56385FFD-45E0-480D-94DB-792FE82BE7C9}"/>
              </a:ext>
            </a:extLst>
          </p:cNvPr>
          <p:cNvSpPr>
            <a:spLocks noGrp="1"/>
          </p:cNvSpPr>
          <p:nvPr>
            <p:ph type="sldNum" sz="quarter" idx="12"/>
          </p:nvPr>
        </p:nvSpPr>
        <p:spPr/>
        <p:txBody>
          <a:bodyPr/>
          <a:lstStyle/>
          <a:p>
            <a:fld id="{81A96837-C69C-4B89-A191-46C763502079}" type="slidenum">
              <a:rPr lang="lt-LT" smtClean="0"/>
              <a:t>‹#›</a:t>
            </a:fld>
            <a:endParaRPr lang="lt-LT"/>
          </a:p>
        </p:txBody>
      </p:sp>
    </p:spTree>
    <p:extLst>
      <p:ext uri="{BB962C8B-B14F-4D97-AF65-F5344CB8AC3E}">
        <p14:creationId xmlns:p14="http://schemas.microsoft.com/office/powerpoint/2010/main" val="355185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5ABD5B2-3D96-42D9-9084-0FAC1FE7F5FB}"/>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a16="http://schemas.microsoft.com/office/drawing/2014/main" id="{9EB1F8F7-779B-4942-9DA0-146E9C6360E0}"/>
              </a:ext>
            </a:extLst>
          </p:cNvPr>
          <p:cNvSpPr>
            <a:spLocks noGrp="1"/>
          </p:cNvSpPr>
          <p:nvPr>
            <p:ph sz="half" idx="1"/>
          </p:nvPr>
        </p:nvSpPr>
        <p:spPr>
          <a:xfrm>
            <a:off x="838200" y="1825625"/>
            <a:ext cx="51816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urinio vietos rezervavimo ženklas 3">
            <a:extLst>
              <a:ext uri="{FF2B5EF4-FFF2-40B4-BE49-F238E27FC236}">
                <a16:creationId xmlns:a16="http://schemas.microsoft.com/office/drawing/2014/main" id="{38172BE9-175A-411B-835B-ACA01613898C}"/>
              </a:ext>
            </a:extLst>
          </p:cNvPr>
          <p:cNvSpPr>
            <a:spLocks noGrp="1"/>
          </p:cNvSpPr>
          <p:nvPr>
            <p:ph sz="half" idx="2"/>
          </p:nvPr>
        </p:nvSpPr>
        <p:spPr>
          <a:xfrm>
            <a:off x="6172200" y="1825625"/>
            <a:ext cx="51816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Datos vietos rezervavimo ženklas 4">
            <a:extLst>
              <a:ext uri="{FF2B5EF4-FFF2-40B4-BE49-F238E27FC236}">
                <a16:creationId xmlns:a16="http://schemas.microsoft.com/office/drawing/2014/main" id="{5BD60FC5-DC64-425B-9824-C61DD73B92AE}"/>
              </a:ext>
            </a:extLst>
          </p:cNvPr>
          <p:cNvSpPr>
            <a:spLocks noGrp="1"/>
          </p:cNvSpPr>
          <p:nvPr>
            <p:ph type="dt" sz="half" idx="10"/>
          </p:nvPr>
        </p:nvSpPr>
        <p:spPr/>
        <p:txBody>
          <a:bodyPr/>
          <a:lstStyle/>
          <a:p>
            <a:fld id="{B2F31DC7-DA59-4CC4-84A8-34BFEF27A942}" type="datetimeFigureOut">
              <a:rPr lang="lt-LT" smtClean="0"/>
              <a:t>2022-04-25</a:t>
            </a:fld>
            <a:endParaRPr lang="lt-LT"/>
          </a:p>
        </p:txBody>
      </p:sp>
      <p:sp>
        <p:nvSpPr>
          <p:cNvPr id="6" name="Poraštės vietos rezervavimo ženklas 5">
            <a:extLst>
              <a:ext uri="{FF2B5EF4-FFF2-40B4-BE49-F238E27FC236}">
                <a16:creationId xmlns:a16="http://schemas.microsoft.com/office/drawing/2014/main" id="{DCBB6E59-3A84-463D-9750-F6BE1098F944}"/>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FE06038B-8346-4D2B-9CE3-FC4FE9D4B828}"/>
              </a:ext>
            </a:extLst>
          </p:cNvPr>
          <p:cNvSpPr>
            <a:spLocks noGrp="1"/>
          </p:cNvSpPr>
          <p:nvPr>
            <p:ph type="sldNum" sz="quarter" idx="12"/>
          </p:nvPr>
        </p:nvSpPr>
        <p:spPr/>
        <p:txBody>
          <a:bodyPr/>
          <a:lstStyle/>
          <a:p>
            <a:fld id="{81A96837-C69C-4B89-A191-46C763502079}" type="slidenum">
              <a:rPr lang="lt-LT" smtClean="0"/>
              <a:t>‹#›</a:t>
            </a:fld>
            <a:endParaRPr lang="lt-LT"/>
          </a:p>
        </p:txBody>
      </p:sp>
    </p:spTree>
    <p:extLst>
      <p:ext uri="{BB962C8B-B14F-4D97-AF65-F5344CB8AC3E}">
        <p14:creationId xmlns:p14="http://schemas.microsoft.com/office/powerpoint/2010/main" val="4072084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3F86BD8-4A5B-4889-AF9C-2FE540D8E65E}"/>
              </a:ext>
            </a:extLst>
          </p:cNvPr>
          <p:cNvSpPr>
            <a:spLocks noGrp="1"/>
          </p:cNvSpPr>
          <p:nvPr>
            <p:ph type="title"/>
          </p:nvPr>
        </p:nvSpPr>
        <p:spPr>
          <a:xfrm>
            <a:off x="839788" y="365125"/>
            <a:ext cx="10515600" cy="1325563"/>
          </a:xfrm>
        </p:spPr>
        <p:txBody>
          <a:bodyPr/>
          <a:lstStyle/>
          <a:p>
            <a:r>
              <a:rPr lang="lt-LT"/>
              <a:t>Spustelėję redaguokite stilių</a:t>
            </a:r>
          </a:p>
        </p:txBody>
      </p:sp>
      <p:sp>
        <p:nvSpPr>
          <p:cNvPr id="3" name="Teksto vietos rezervavimo ženklas 2">
            <a:extLst>
              <a:ext uri="{FF2B5EF4-FFF2-40B4-BE49-F238E27FC236}">
                <a16:creationId xmlns:a16="http://schemas.microsoft.com/office/drawing/2014/main" id="{DAE22149-9EC6-4837-8670-C4C95660D5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4" name="Turinio vietos rezervavimo ženklas 3">
            <a:extLst>
              <a:ext uri="{FF2B5EF4-FFF2-40B4-BE49-F238E27FC236}">
                <a16:creationId xmlns:a16="http://schemas.microsoft.com/office/drawing/2014/main" id="{8BE95178-86CE-4EA2-96A6-E16955BA21D7}"/>
              </a:ext>
            </a:extLst>
          </p:cNvPr>
          <p:cNvSpPr>
            <a:spLocks noGrp="1"/>
          </p:cNvSpPr>
          <p:nvPr>
            <p:ph sz="half" idx="2"/>
          </p:nvPr>
        </p:nvSpPr>
        <p:spPr>
          <a:xfrm>
            <a:off x="839788" y="2505075"/>
            <a:ext cx="5157787"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Teksto vietos rezervavimo ženklas 4">
            <a:extLst>
              <a:ext uri="{FF2B5EF4-FFF2-40B4-BE49-F238E27FC236}">
                <a16:creationId xmlns:a16="http://schemas.microsoft.com/office/drawing/2014/main" id="{7C8E76B1-FF61-43F7-8CB6-06782F04AA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6" name="Turinio vietos rezervavimo ženklas 5">
            <a:extLst>
              <a:ext uri="{FF2B5EF4-FFF2-40B4-BE49-F238E27FC236}">
                <a16:creationId xmlns:a16="http://schemas.microsoft.com/office/drawing/2014/main" id="{AEB5F94D-82DC-4913-BBC0-184CDF2F7983}"/>
              </a:ext>
            </a:extLst>
          </p:cNvPr>
          <p:cNvSpPr>
            <a:spLocks noGrp="1"/>
          </p:cNvSpPr>
          <p:nvPr>
            <p:ph sz="quarter" idx="4"/>
          </p:nvPr>
        </p:nvSpPr>
        <p:spPr>
          <a:xfrm>
            <a:off x="6172200" y="2505075"/>
            <a:ext cx="5183188"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7" name="Datos vietos rezervavimo ženklas 6">
            <a:extLst>
              <a:ext uri="{FF2B5EF4-FFF2-40B4-BE49-F238E27FC236}">
                <a16:creationId xmlns:a16="http://schemas.microsoft.com/office/drawing/2014/main" id="{0EF0CA06-F408-4D68-B517-E8DF004A81C5}"/>
              </a:ext>
            </a:extLst>
          </p:cNvPr>
          <p:cNvSpPr>
            <a:spLocks noGrp="1"/>
          </p:cNvSpPr>
          <p:nvPr>
            <p:ph type="dt" sz="half" idx="10"/>
          </p:nvPr>
        </p:nvSpPr>
        <p:spPr/>
        <p:txBody>
          <a:bodyPr/>
          <a:lstStyle/>
          <a:p>
            <a:fld id="{B2F31DC7-DA59-4CC4-84A8-34BFEF27A942}" type="datetimeFigureOut">
              <a:rPr lang="lt-LT" smtClean="0"/>
              <a:t>2022-04-25</a:t>
            </a:fld>
            <a:endParaRPr lang="lt-LT"/>
          </a:p>
        </p:txBody>
      </p:sp>
      <p:sp>
        <p:nvSpPr>
          <p:cNvPr id="8" name="Poraštės vietos rezervavimo ženklas 7">
            <a:extLst>
              <a:ext uri="{FF2B5EF4-FFF2-40B4-BE49-F238E27FC236}">
                <a16:creationId xmlns:a16="http://schemas.microsoft.com/office/drawing/2014/main" id="{359A0C3F-186C-4726-A060-7BE98D9493CB}"/>
              </a:ext>
            </a:extLst>
          </p:cNvPr>
          <p:cNvSpPr>
            <a:spLocks noGrp="1"/>
          </p:cNvSpPr>
          <p:nvPr>
            <p:ph type="ftr" sz="quarter" idx="11"/>
          </p:nvPr>
        </p:nvSpPr>
        <p:spPr/>
        <p:txBody>
          <a:bodyPr/>
          <a:lstStyle/>
          <a:p>
            <a:endParaRPr lang="lt-LT"/>
          </a:p>
        </p:txBody>
      </p:sp>
      <p:sp>
        <p:nvSpPr>
          <p:cNvPr id="9" name="Skaidrės numerio vietos rezervavimo ženklas 8">
            <a:extLst>
              <a:ext uri="{FF2B5EF4-FFF2-40B4-BE49-F238E27FC236}">
                <a16:creationId xmlns:a16="http://schemas.microsoft.com/office/drawing/2014/main" id="{8D4F87F6-AD56-4DB3-AD88-C2D6AF805429}"/>
              </a:ext>
            </a:extLst>
          </p:cNvPr>
          <p:cNvSpPr>
            <a:spLocks noGrp="1"/>
          </p:cNvSpPr>
          <p:nvPr>
            <p:ph type="sldNum" sz="quarter" idx="12"/>
          </p:nvPr>
        </p:nvSpPr>
        <p:spPr/>
        <p:txBody>
          <a:bodyPr/>
          <a:lstStyle/>
          <a:p>
            <a:fld id="{81A96837-C69C-4B89-A191-46C763502079}" type="slidenum">
              <a:rPr lang="lt-LT" smtClean="0"/>
              <a:t>‹#›</a:t>
            </a:fld>
            <a:endParaRPr lang="lt-LT"/>
          </a:p>
        </p:txBody>
      </p:sp>
    </p:spTree>
    <p:extLst>
      <p:ext uri="{BB962C8B-B14F-4D97-AF65-F5344CB8AC3E}">
        <p14:creationId xmlns:p14="http://schemas.microsoft.com/office/powerpoint/2010/main" val="1681516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44E43D6-4597-48E7-B92C-75C20E8A7D2C}"/>
              </a:ext>
            </a:extLst>
          </p:cNvPr>
          <p:cNvSpPr>
            <a:spLocks noGrp="1"/>
          </p:cNvSpPr>
          <p:nvPr>
            <p:ph type="title"/>
          </p:nvPr>
        </p:nvSpPr>
        <p:spPr/>
        <p:txBody>
          <a:bodyPr/>
          <a:lstStyle/>
          <a:p>
            <a:r>
              <a:rPr lang="lt-LT"/>
              <a:t>Spustelėję redaguokite stilių</a:t>
            </a:r>
          </a:p>
        </p:txBody>
      </p:sp>
      <p:sp>
        <p:nvSpPr>
          <p:cNvPr id="3" name="Datos vietos rezervavimo ženklas 2">
            <a:extLst>
              <a:ext uri="{FF2B5EF4-FFF2-40B4-BE49-F238E27FC236}">
                <a16:creationId xmlns:a16="http://schemas.microsoft.com/office/drawing/2014/main" id="{AFE5BF5A-720C-4804-A1DA-57F279948A04}"/>
              </a:ext>
            </a:extLst>
          </p:cNvPr>
          <p:cNvSpPr>
            <a:spLocks noGrp="1"/>
          </p:cNvSpPr>
          <p:nvPr>
            <p:ph type="dt" sz="half" idx="10"/>
          </p:nvPr>
        </p:nvSpPr>
        <p:spPr/>
        <p:txBody>
          <a:bodyPr/>
          <a:lstStyle/>
          <a:p>
            <a:fld id="{B2F31DC7-DA59-4CC4-84A8-34BFEF27A942}" type="datetimeFigureOut">
              <a:rPr lang="lt-LT" smtClean="0"/>
              <a:t>2022-04-25</a:t>
            </a:fld>
            <a:endParaRPr lang="lt-LT"/>
          </a:p>
        </p:txBody>
      </p:sp>
      <p:sp>
        <p:nvSpPr>
          <p:cNvPr id="4" name="Poraštės vietos rezervavimo ženklas 3">
            <a:extLst>
              <a:ext uri="{FF2B5EF4-FFF2-40B4-BE49-F238E27FC236}">
                <a16:creationId xmlns:a16="http://schemas.microsoft.com/office/drawing/2014/main" id="{4902B3B9-8177-4AA2-AF50-F76CD89CC092}"/>
              </a:ext>
            </a:extLst>
          </p:cNvPr>
          <p:cNvSpPr>
            <a:spLocks noGrp="1"/>
          </p:cNvSpPr>
          <p:nvPr>
            <p:ph type="ftr" sz="quarter" idx="11"/>
          </p:nvPr>
        </p:nvSpPr>
        <p:spPr/>
        <p:txBody>
          <a:bodyPr/>
          <a:lstStyle/>
          <a:p>
            <a:endParaRPr lang="lt-LT"/>
          </a:p>
        </p:txBody>
      </p:sp>
      <p:sp>
        <p:nvSpPr>
          <p:cNvPr id="5" name="Skaidrės numerio vietos rezervavimo ženklas 4">
            <a:extLst>
              <a:ext uri="{FF2B5EF4-FFF2-40B4-BE49-F238E27FC236}">
                <a16:creationId xmlns:a16="http://schemas.microsoft.com/office/drawing/2014/main" id="{8FB9E72E-4370-4FEB-BE15-A9ADDA084A36}"/>
              </a:ext>
            </a:extLst>
          </p:cNvPr>
          <p:cNvSpPr>
            <a:spLocks noGrp="1"/>
          </p:cNvSpPr>
          <p:nvPr>
            <p:ph type="sldNum" sz="quarter" idx="12"/>
          </p:nvPr>
        </p:nvSpPr>
        <p:spPr/>
        <p:txBody>
          <a:bodyPr/>
          <a:lstStyle/>
          <a:p>
            <a:fld id="{81A96837-C69C-4B89-A191-46C763502079}" type="slidenum">
              <a:rPr lang="lt-LT" smtClean="0"/>
              <a:t>‹#›</a:t>
            </a:fld>
            <a:endParaRPr lang="lt-LT"/>
          </a:p>
        </p:txBody>
      </p:sp>
    </p:spTree>
    <p:extLst>
      <p:ext uri="{BB962C8B-B14F-4D97-AF65-F5344CB8AC3E}">
        <p14:creationId xmlns:p14="http://schemas.microsoft.com/office/powerpoint/2010/main" val="297140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a:extLst>
              <a:ext uri="{FF2B5EF4-FFF2-40B4-BE49-F238E27FC236}">
                <a16:creationId xmlns:a16="http://schemas.microsoft.com/office/drawing/2014/main" id="{BF7239DA-D0C0-41F1-961C-BBB786EB1186}"/>
              </a:ext>
            </a:extLst>
          </p:cNvPr>
          <p:cNvSpPr>
            <a:spLocks noGrp="1"/>
          </p:cNvSpPr>
          <p:nvPr>
            <p:ph type="dt" sz="half" idx="10"/>
          </p:nvPr>
        </p:nvSpPr>
        <p:spPr/>
        <p:txBody>
          <a:bodyPr/>
          <a:lstStyle/>
          <a:p>
            <a:fld id="{B2F31DC7-DA59-4CC4-84A8-34BFEF27A942}" type="datetimeFigureOut">
              <a:rPr lang="lt-LT" smtClean="0"/>
              <a:t>2022-04-25</a:t>
            </a:fld>
            <a:endParaRPr lang="lt-LT"/>
          </a:p>
        </p:txBody>
      </p:sp>
      <p:sp>
        <p:nvSpPr>
          <p:cNvPr id="3" name="Poraštės vietos rezervavimo ženklas 2">
            <a:extLst>
              <a:ext uri="{FF2B5EF4-FFF2-40B4-BE49-F238E27FC236}">
                <a16:creationId xmlns:a16="http://schemas.microsoft.com/office/drawing/2014/main" id="{99DC743A-8A09-46AF-B724-82AA973547DD}"/>
              </a:ext>
            </a:extLst>
          </p:cNvPr>
          <p:cNvSpPr>
            <a:spLocks noGrp="1"/>
          </p:cNvSpPr>
          <p:nvPr>
            <p:ph type="ftr" sz="quarter" idx="11"/>
          </p:nvPr>
        </p:nvSpPr>
        <p:spPr/>
        <p:txBody>
          <a:bodyPr/>
          <a:lstStyle/>
          <a:p>
            <a:endParaRPr lang="lt-LT"/>
          </a:p>
        </p:txBody>
      </p:sp>
      <p:sp>
        <p:nvSpPr>
          <p:cNvPr id="4" name="Skaidrės numerio vietos rezervavimo ženklas 3">
            <a:extLst>
              <a:ext uri="{FF2B5EF4-FFF2-40B4-BE49-F238E27FC236}">
                <a16:creationId xmlns:a16="http://schemas.microsoft.com/office/drawing/2014/main" id="{CAFBC590-4E65-420A-BB1C-6A3A6104E025}"/>
              </a:ext>
            </a:extLst>
          </p:cNvPr>
          <p:cNvSpPr>
            <a:spLocks noGrp="1"/>
          </p:cNvSpPr>
          <p:nvPr>
            <p:ph type="sldNum" sz="quarter" idx="12"/>
          </p:nvPr>
        </p:nvSpPr>
        <p:spPr/>
        <p:txBody>
          <a:bodyPr/>
          <a:lstStyle/>
          <a:p>
            <a:fld id="{81A96837-C69C-4B89-A191-46C763502079}" type="slidenum">
              <a:rPr lang="lt-LT" smtClean="0"/>
              <a:t>‹#›</a:t>
            </a:fld>
            <a:endParaRPr lang="lt-LT"/>
          </a:p>
        </p:txBody>
      </p:sp>
    </p:spTree>
    <p:extLst>
      <p:ext uri="{BB962C8B-B14F-4D97-AF65-F5344CB8AC3E}">
        <p14:creationId xmlns:p14="http://schemas.microsoft.com/office/powerpoint/2010/main" val="1867105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25CF908-5B6C-4B07-8697-31D21EB61663}"/>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p>
        </p:txBody>
      </p:sp>
      <p:sp>
        <p:nvSpPr>
          <p:cNvPr id="3" name="Turinio vietos rezervavimo ženklas 2">
            <a:extLst>
              <a:ext uri="{FF2B5EF4-FFF2-40B4-BE49-F238E27FC236}">
                <a16:creationId xmlns:a16="http://schemas.microsoft.com/office/drawing/2014/main" id="{F6489437-9133-4E20-B3CE-0C68C651D3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eksto vietos rezervavimo ženklas 3">
            <a:extLst>
              <a:ext uri="{FF2B5EF4-FFF2-40B4-BE49-F238E27FC236}">
                <a16:creationId xmlns:a16="http://schemas.microsoft.com/office/drawing/2014/main" id="{79D4EB6F-CD6E-44EE-8FD2-B5297AF910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os vietos rezervavimo ženklas 4">
            <a:extLst>
              <a:ext uri="{FF2B5EF4-FFF2-40B4-BE49-F238E27FC236}">
                <a16:creationId xmlns:a16="http://schemas.microsoft.com/office/drawing/2014/main" id="{6BE6DA48-1D1C-4BAB-9AC4-D8DE2967BC9D}"/>
              </a:ext>
            </a:extLst>
          </p:cNvPr>
          <p:cNvSpPr>
            <a:spLocks noGrp="1"/>
          </p:cNvSpPr>
          <p:nvPr>
            <p:ph type="dt" sz="half" idx="10"/>
          </p:nvPr>
        </p:nvSpPr>
        <p:spPr/>
        <p:txBody>
          <a:bodyPr/>
          <a:lstStyle/>
          <a:p>
            <a:fld id="{B2F31DC7-DA59-4CC4-84A8-34BFEF27A942}" type="datetimeFigureOut">
              <a:rPr lang="lt-LT" smtClean="0"/>
              <a:t>2022-04-25</a:t>
            </a:fld>
            <a:endParaRPr lang="lt-LT"/>
          </a:p>
        </p:txBody>
      </p:sp>
      <p:sp>
        <p:nvSpPr>
          <p:cNvPr id="6" name="Poraštės vietos rezervavimo ženklas 5">
            <a:extLst>
              <a:ext uri="{FF2B5EF4-FFF2-40B4-BE49-F238E27FC236}">
                <a16:creationId xmlns:a16="http://schemas.microsoft.com/office/drawing/2014/main" id="{AB475B95-1222-4244-8BCC-A8C9934E3147}"/>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E7F1E66B-B4CB-4808-BFE7-8A637F8E1BD0}"/>
              </a:ext>
            </a:extLst>
          </p:cNvPr>
          <p:cNvSpPr>
            <a:spLocks noGrp="1"/>
          </p:cNvSpPr>
          <p:nvPr>
            <p:ph type="sldNum" sz="quarter" idx="12"/>
          </p:nvPr>
        </p:nvSpPr>
        <p:spPr/>
        <p:txBody>
          <a:bodyPr/>
          <a:lstStyle/>
          <a:p>
            <a:fld id="{81A96837-C69C-4B89-A191-46C763502079}" type="slidenum">
              <a:rPr lang="lt-LT" smtClean="0"/>
              <a:t>‹#›</a:t>
            </a:fld>
            <a:endParaRPr lang="lt-LT"/>
          </a:p>
        </p:txBody>
      </p:sp>
    </p:spTree>
    <p:extLst>
      <p:ext uri="{BB962C8B-B14F-4D97-AF65-F5344CB8AC3E}">
        <p14:creationId xmlns:p14="http://schemas.microsoft.com/office/powerpoint/2010/main" val="2279851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2F528D9-1CBE-4509-957F-A97FBDC3DDE1}"/>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p>
        </p:txBody>
      </p:sp>
      <p:sp>
        <p:nvSpPr>
          <p:cNvPr id="3" name="Paveikslėlio vietos rezervavimo ženklas 2">
            <a:extLst>
              <a:ext uri="{FF2B5EF4-FFF2-40B4-BE49-F238E27FC236}">
                <a16:creationId xmlns:a16="http://schemas.microsoft.com/office/drawing/2014/main" id="{B72473E3-F5A4-4A46-87CA-19810D24B4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a:extLst>
              <a:ext uri="{FF2B5EF4-FFF2-40B4-BE49-F238E27FC236}">
                <a16:creationId xmlns:a16="http://schemas.microsoft.com/office/drawing/2014/main" id="{C9F0DC8C-B3F0-4521-AA64-8899CF3761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os vietos rezervavimo ženklas 4">
            <a:extLst>
              <a:ext uri="{FF2B5EF4-FFF2-40B4-BE49-F238E27FC236}">
                <a16:creationId xmlns:a16="http://schemas.microsoft.com/office/drawing/2014/main" id="{C5486704-FE1B-47E3-9538-905760E8F3A0}"/>
              </a:ext>
            </a:extLst>
          </p:cNvPr>
          <p:cNvSpPr>
            <a:spLocks noGrp="1"/>
          </p:cNvSpPr>
          <p:nvPr>
            <p:ph type="dt" sz="half" idx="10"/>
          </p:nvPr>
        </p:nvSpPr>
        <p:spPr/>
        <p:txBody>
          <a:bodyPr/>
          <a:lstStyle/>
          <a:p>
            <a:fld id="{B2F31DC7-DA59-4CC4-84A8-34BFEF27A942}" type="datetimeFigureOut">
              <a:rPr lang="lt-LT" smtClean="0"/>
              <a:t>2022-04-25</a:t>
            </a:fld>
            <a:endParaRPr lang="lt-LT"/>
          </a:p>
        </p:txBody>
      </p:sp>
      <p:sp>
        <p:nvSpPr>
          <p:cNvPr id="6" name="Poraštės vietos rezervavimo ženklas 5">
            <a:extLst>
              <a:ext uri="{FF2B5EF4-FFF2-40B4-BE49-F238E27FC236}">
                <a16:creationId xmlns:a16="http://schemas.microsoft.com/office/drawing/2014/main" id="{8C7C4835-8A42-4467-AEAD-ADA3EB1A972C}"/>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C5E3A4C7-6C8B-42FF-945D-8828D0BB4C20}"/>
              </a:ext>
            </a:extLst>
          </p:cNvPr>
          <p:cNvSpPr>
            <a:spLocks noGrp="1"/>
          </p:cNvSpPr>
          <p:nvPr>
            <p:ph type="sldNum" sz="quarter" idx="12"/>
          </p:nvPr>
        </p:nvSpPr>
        <p:spPr/>
        <p:txBody>
          <a:bodyPr/>
          <a:lstStyle/>
          <a:p>
            <a:fld id="{81A96837-C69C-4B89-A191-46C763502079}" type="slidenum">
              <a:rPr lang="lt-LT" smtClean="0"/>
              <a:t>‹#›</a:t>
            </a:fld>
            <a:endParaRPr lang="lt-LT"/>
          </a:p>
        </p:txBody>
      </p:sp>
    </p:spTree>
    <p:extLst>
      <p:ext uri="{BB962C8B-B14F-4D97-AF65-F5344CB8AC3E}">
        <p14:creationId xmlns:p14="http://schemas.microsoft.com/office/powerpoint/2010/main" val="2730294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7000"/>
            <a:lum/>
          </a:blip>
          <a:srcRect/>
          <a:stretch>
            <a:fillRect t="-10000" b="-10000"/>
          </a:stretch>
        </a:blipFill>
        <a:effectLst/>
      </p:bgPr>
    </p:bg>
    <p:spTree>
      <p:nvGrpSpPr>
        <p:cNvPr id="1" name=""/>
        <p:cNvGrpSpPr/>
        <p:nvPr/>
      </p:nvGrpSpPr>
      <p:grpSpPr>
        <a:xfrm>
          <a:off x="0" y="0"/>
          <a:ext cx="0" cy="0"/>
          <a:chOff x="0" y="0"/>
          <a:chExt cx="0" cy="0"/>
        </a:xfrm>
      </p:grpSpPr>
      <p:sp>
        <p:nvSpPr>
          <p:cNvPr id="2" name="Pavadinimo vietos rezervavimo ženklas 1">
            <a:extLst>
              <a:ext uri="{FF2B5EF4-FFF2-40B4-BE49-F238E27FC236}">
                <a16:creationId xmlns:a16="http://schemas.microsoft.com/office/drawing/2014/main" id="{FA3BCA9A-F8EF-44DC-90F9-88800C8BCF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a:t>Spustelėję redaguokite stilių</a:t>
            </a:r>
          </a:p>
        </p:txBody>
      </p:sp>
      <p:sp>
        <p:nvSpPr>
          <p:cNvPr id="3" name="Teksto vietos rezervavimo ženklas 2">
            <a:extLst>
              <a:ext uri="{FF2B5EF4-FFF2-40B4-BE49-F238E27FC236}">
                <a16:creationId xmlns:a16="http://schemas.microsoft.com/office/drawing/2014/main" id="{7C415ED8-E6FC-4576-9F92-78F2D7948F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1B2B02FB-9D09-4BC3-9F7C-DD92C71E66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F31DC7-DA59-4CC4-84A8-34BFEF27A942}" type="datetimeFigureOut">
              <a:rPr lang="lt-LT" smtClean="0"/>
              <a:t>2022-04-25</a:t>
            </a:fld>
            <a:endParaRPr lang="lt-LT"/>
          </a:p>
        </p:txBody>
      </p:sp>
      <p:sp>
        <p:nvSpPr>
          <p:cNvPr id="5" name="Poraštės vietos rezervavimo ženklas 4">
            <a:extLst>
              <a:ext uri="{FF2B5EF4-FFF2-40B4-BE49-F238E27FC236}">
                <a16:creationId xmlns:a16="http://schemas.microsoft.com/office/drawing/2014/main" id="{487A6587-FC17-4F5C-8826-238AC0EA58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a:extLst>
              <a:ext uri="{FF2B5EF4-FFF2-40B4-BE49-F238E27FC236}">
                <a16:creationId xmlns:a16="http://schemas.microsoft.com/office/drawing/2014/main" id="{7DBEAE09-F3B6-4CAC-8438-70FA6CC5BF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A96837-C69C-4B89-A191-46C763502079}" type="slidenum">
              <a:rPr lang="lt-LT" smtClean="0"/>
              <a:t>‹#›</a:t>
            </a:fld>
            <a:endParaRPr lang="lt-LT"/>
          </a:p>
        </p:txBody>
      </p:sp>
    </p:spTree>
    <p:extLst>
      <p:ext uri="{BB962C8B-B14F-4D97-AF65-F5344CB8AC3E}">
        <p14:creationId xmlns:p14="http://schemas.microsoft.com/office/powerpoint/2010/main" val="1675621030"/>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delfi.lt/seima/idomu/ikvepianti-ismintis-graziausios-citatos-apie-mamas-ir-motinyste.d?id=7789018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delfi.lt/gyvenimas/5braskes/mintys-uz-ka-dekoju-mamai.d?id=6130967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662A3E8-B071-4B3F-A6BF-EBCBD1492762}"/>
              </a:ext>
            </a:extLst>
          </p:cNvPr>
          <p:cNvSpPr>
            <a:spLocks noGrp="1"/>
          </p:cNvSpPr>
          <p:nvPr>
            <p:ph type="ctrTitle"/>
          </p:nvPr>
        </p:nvSpPr>
        <p:spPr>
          <a:xfrm>
            <a:off x="432284" y="858416"/>
            <a:ext cx="11053699" cy="1082351"/>
          </a:xfrm>
        </p:spPr>
        <p:txBody>
          <a:bodyPr>
            <a:normAutofit/>
          </a:bodyPr>
          <a:lstStyle/>
          <a:p>
            <a:r>
              <a:rPr lang="lt-LT" sz="6000" b="1" i="1" dirty="0">
                <a:solidFill>
                  <a:schemeClr val="accent6">
                    <a:lumMod val="75000"/>
                  </a:schemeClr>
                </a:solidFill>
              </a:rPr>
              <a:t>Gegužės </a:t>
            </a:r>
            <a:r>
              <a:rPr lang="en-US" sz="6000" b="1" i="1">
                <a:solidFill>
                  <a:schemeClr val="accent6">
                    <a:lumMod val="75000"/>
                  </a:schemeClr>
                </a:solidFill>
              </a:rPr>
              <a:t>1</a:t>
            </a:r>
            <a:r>
              <a:rPr lang="lt-LT" sz="6000" b="1" i="1">
                <a:solidFill>
                  <a:schemeClr val="accent6">
                    <a:lumMod val="75000"/>
                  </a:schemeClr>
                </a:solidFill>
              </a:rPr>
              <a:t> </a:t>
            </a:r>
            <a:r>
              <a:rPr lang="lt-LT" sz="6000" b="1" i="1" dirty="0">
                <a:solidFill>
                  <a:schemeClr val="accent6">
                    <a:lumMod val="75000"/>
                  </a:schemeClr>
                </a:solidFill>
              </a:rPr>
              <a:t>diena – Mamos diena</a:t>
            </a:r>
          </a:p>
        </p:txBody>
      </p:sp>
      <p:sp>
        <p:nvSpPr>
          <p:cNvPr id="158" name="TextBox 157">
            <a:extLst>
              <a:ext uri="{FF2B5EF4-FFF2-40B4-BE49-F238E27FC236}">
                <a16:creationId xmlns:a16="http://schemas.microsoft.com/office/drawing/2014/main" id="{438AA5CA-E236-451E-BC6B-BBF2A0294479}"/>
              </a:ext>
            </a:extLst>
          </p:cNvPr>
          <p:cNvSpPr txBox="1"/>
          <p:nvPr/>
        </p:nvSpPr>
        <p:spPr>
          <a:xfrm>
            <a:off x="2827247" y="4613311"/>
            <a:ext cx="7597451" cy="2308324"/>
          </a:xfrm>
          <a:prstGeom prst="rect">
            <a:avLst/>
          </a:prstGeom>
          <a:noFill/>
        </p:spPr>
        <p:txBody>
          <a:bodyPr wrap="square">
            <a:spAutoFit/>
          </a:bodyPr>
          <a:lstStyle/>
          <a:p>
            <a:r>
              <a:rPr lang="lt-LT" sz="3200" b="1" i="1" dirty="0">
                <a:solidFill>
                  <a:schemeClr val="accent6">
                    <a:lumMod val="75000"/>
                  </a:schemeClr>
                </a:solidFill>
                <a:effectLst/>
                <a:latin typeface="Arial" panose="020B0604020202020204" pitchFamily="34" charset="0"/>
              </a:rPr>
              <a:t>Šviesios </a:t>
            </a:r>
            <a:r>
              <a:rPr lang="lt-LT" sz="3200" b="1" i="1" dirty="0" err="1">
                <a:solidFill>
                  <a:schemeClr val="accent6">
                    <a:lumMod val="75000"/>
                  </a:schemeClr>
                </a:solidFill>
                <a:effectLst/>
                <a:latin typeface="Arial" panose="020B0604020202020204" pitchFamily="34" charset="0"/>
              </a:rPr>
              <a:t>šviesios</a:t>
            </a:r>
            <a:r>
              <a:rPr lang="lt-LT" sz="3200" b="1" i="1" dirty="0">
                <a:solidFill>
                  <a:schemeClr val="accent6">
                    <a:lumMod val="75000"/>
                  </a:schemeClr>
                </a:solidFill>
                <a:effectLst/>
                <a:latin typeface="Arial" panose="020B0604020202020204" pitchFamily="34" charset="0"/>
              </a:rPr>
              <a:t> žvaigždžių kekės,</a:t>
            </a:r>
            <a:br>
              <a:rPr lang="lt-LT" sz="3200" b="1" i="1" dirty="0">
                <a:solidFill>
                  <a:schemeClr val="accent6">
                    <a:lumMod val="75000"/>
                  </a:schemeClr>
                </a:solidFill>
              </a:rPr>
            </a:br>
            <a:r>
              <a:rPr lang="lt-LT" sz="3200" b="1" i="1" dirty="0">
                <a:solidFill>
                  <a:schemeClr val="accent6">
                    <a:lumMod val="75000"/>
                  </a:schemeClr>
                </a:solidFill>
                <a:effectLst/>
                <a:latin typeface="Arial" panose="020B0604020202020204" pitchFamily="34" charset="0"/>
              </a:rPr>
              <a:t>Žemėn linkdamos, žydės,-</a:t>
            </a:r>
            <a:br>
              <a:rPr lang="lt-LT" sz="3200" b="1" i="1" dirty="0">
                <a:solidFill>
                  <a:schemeClr val="accent6">
                    <a:lumMod val="75000"/>
                  </a:schemeClr>
                </a:solidFill>
              </a:rPr>
            </a:br>
            <a:r>
              <a:rPr lang="lt-LT" sz="3200" b="1" i="1" dirty="0">
                <a:solidFill>
                  <a:schemeClr val="accent6">
                    <a:lumMod val="75000"/>
                  </a:schemeClr>
                </a:solidFill>
                <a:effectLst/>
                <a:latin typeface="Arial" panose="020B0604020202020204" pitchFamily="34" charset="0"/>
              </a:rPr>
              <a:t>Tik motulės šviesios akys</a:t>
            </a:r>
            <a:br>
              <a:rPr lang="lt-LT" sz="3200" b="1" i="1" dirty="0">
                <a:solidFill>
                  <a:schemeClr val="accent6">
                    <a:lumMod val="75000"/>
                  </a:schemeClr>
                </a:solidFill>
              </a:rPr>
            </a:br>
            <a:r>
              <a:rPr lang="lt-LT" sz="3200" b="1" i="1" dirty="0">
                <a:solidFill>
                  <a:schemeClr val="accent6">
                    <a:lumMod val="75000"/>
                  </a:schemeClr>
                </a:solidFill>
                <a:effectLst/>
                <a:latin typeface="Arial" panose="020B0604020202020204" pitchFamily="34" charset="0"/>
              </a:rPr>
              <a:t>Man šviesesnės už žvaigždes.</a:t>
            </a:r>
          </a:p>
          <a:p>
            <a:pPr algn="r"/>
            <a:r>
              <a:rPr lang="lt-LT" sz="1600" i="1" dirty="0" err="1">
                <a:solidFill>
                  <a:schemeClr val="accent6">
                    <a:lumMod val="75000"/>
                  </a:schemeClr>
                </a:solidFill>
                <a:latin typeface="Times New Roman" panose="02020603050405020304" pitchFamily="18" charset="0"/>
                <a:cs typeface="Times New Roman" panose="02020603050405020304" pitchFamily="18" charset="0"/>
              </a:rPr>
              <a:t>K.Kubilinskas</a:t>
            </a:r>
            <a:endParaRPr lang="lt-LT" sz="1600" i="1" dirty="0">
              <a:solidFill>
                <a:schemeClr val="accent6">
                  <a:lumMod val="75000"/>
                </a:schemeClr>
              </a:solidFill>
              <a:latin typeface="Times New Roman" panose="02020603050405020304" pitchFamily="18" charset="0"/>
              <a:cs typeface="Times New Roman" panose="02020603050405020304" pitchFamily="18" charset="0"/>
            </a:endParaRPr>
          </a:p>
        </p:txBody>
      </p:sp>
      <p:pic>
        <p:nvPicPr>
          <p:cNvPr id="76" name="Paveikslėlis 75">
            <a:extLst>
              <a:ext uri="{FF2B5EF4-FFF2-40B4-BE49-F238E27FC236}">
                <a16:creationId xmlns:a16="http://schemas.microsoft.com/office/drawing/2014/main" id="{ABC119AB-C9AC-4F3B-9569-04C5ACE9FF61}"/>
              </a:ext>
            </a:extLst>
          </p:cNvPr>
          <p:cNvPicPr>
            <a:picLocks noChangeAspect="1"/>
          </p:cNvPicPr>
          <p:nvPr/>
        </p:nvPicPr>
        <p:blipFill>
          <a:blip r:embed="rId2"/>
          <a:stretch>
            <a:fillRect/>
          </a:stretch>
        </p:blipFill>
        <p:spPr>
          <a:xfrm>
            <a:off x="3687559" y="1789938"/>
            <a:ext cx="4116533" cy="2744355"/>
          </a:xfrm>
          <a:prstGeom prst="rect">
            <a:avLst/>
          </a:prstGeom>
        </p:spPr>
      </p:pic>
    </p:spTree>
    <p:extLst>
      <p:ext uri="{BB962C8B-B14F-4D97-AF65-F5344CB8AC3E}">
        <p14:creationId xmlns:p14="http://schemas.microsoft.com/office/powerpoint/2010/main" val="74387895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4B85C858-C6A2-49AE-864F-7E99FF7EECE3}"/>
              </a:ext>
            </a:extLst>
          </p:cNvPr>
          <p:cNvSpPr>
            <a:spLocks noGrp="1"/>
          </p:cNvSpPr>
          <p:nvPr>
            <p:ph idx="1"/>
          </p:nvPr>
        </p:nvSpPr>
        <p:spPr>
          <a:xfrm>
            <a:off x="838200" y="444695"/>
            <a:ext cx="10515600" cy="5909452"/>
          </a:xfrm>
        </p:spPr>
        <p:txBody>
          <a:bodyPr>
            <a:normAutofit/>
          </a:bodyPr>
          <a:lstStyle/>
          <a:p>
            <a:pPr marL="0" indent="0" algn="ctr">
              <a:buNone/>
            </a:pPr>
            <a:r>
              <a:rPr lang="lt-LT" b="1" i="0" dirty="0">
                <a:solidFill>
                  <a:srgbClr val="7030A0"/>
                </a:solidFill>
                <a:effectLst/>
                <a:latin typeface="Arial" panose="020B0604020202020204" pitchFamily="34" charset="0"/>
              </a:rPr>
              <a:t>  </a:t>
            </a:r>
            <a:r>
              <a:rPr lang="lt-LT" sz="3200" b="1" i="0" dirty="0">
                <a:solidFill>
                  <a:schemeClr val="accent6">
                    <a:lumMod val="75000"/>
                  </a:schemeClr>
                </a:solidFill>
                <a:effectLst/>
                <a:latin typeface="Arial" panose="020B0604020202020204" pitchFamily="34" charset="0"/>
              </a:rPr>
              <a:t>Motinai</a:t>
            </a:r>
            <a:br>
              <a:rPr lang="lt-LT" dirty="0"/>
            </a:br>
            <a:br>
              <a:rPr lang="lt-LT" dirty="0"/>
            </a:br>
            <a:r>
              <a:rPr lang="lt-LT" sz="3200" b="1" i="0" dirty="0">
                <a:solidFill>
                  <a:schemeClr val="accent6">
                    <a:lumMod val="75000"/>
                  </a:schemeClr>
                </a:solidFill>
                <a:effectLst/>
                <a:latin typeface="Arial" panose="020B0604020202020204" pitchFamily="34" charset="0"/>
              </a:rPr>
              <a:t>Joks kelias man netolimas,</a:t>
            </a:r>
            <a:br>
              <a:rPr lang="lt-LT" sz="3200" b="1" dirty="0">
                <a:solidFill>
                  <a:schemeClr val="accent6">
                    <a:lumMod val="75000"/>
                  </a:schemeClr>
                </a:solidFill>
              </a:rPr>
            </a:br>
            <a:r>
              <a:rPr lang="lt-LT" sz="3200" b="1" i="0" dirty="0">
                <a:solidFill>
                  <a:schemeClr val="accent6">
                    <a:lumMod val="75000"/>
                  </a:schemeClr>
                </a:solidFill>
                <a:effectLst/>
                <a:latin typeface="Arial" panose="020B0604020202020204" pitchFamily="34" charset="0"/>
              </a:rPr>
              <a:t>Joks vargas nesunkus –</a:t>
            </a:r>
            <a:br>
              <a:rPr lang="lt-LT" sz="3200" b="1" dirty="0">
                <a:solidFill>
                  <a:schemeClr val="accent6">
                    <a:lumMod val="75000"/>
                  </a:schemeClr>
                </a:solidFill>
              </a:rPr>
            </a:br>
            <a:r>
              <a:rPr lang="lt-LT" sz="3200" b="1" i="0" dirty="0">
                <a:solidFill>
                  <a:schemeClr val="accent6">
                    <a:lumMod val="75000"/>
                  </a:schemeClr>
                </a:solidFill>
                <a:effectLst/>
                <a:latin typeface="Arial" panose="020B0604020202020204" pitchFamily="34" charset="0"/>
              </a:rPr>
              <a:t>Gulbe atplaukt, kregžde atskrist</a:t>
            </a:r>
            <a:br>
              <a:rPr lang="lt-LT" sz="3200" b="1" dirty="0">
                <a:solidFill>
                  <a:schemeClr val="accent6">
                    <a:lumMod val="75000"/>
                  </a:schemeClr>
                </a:solidFill>
              </a:rPr>
            </a:br>
            <a:r>
              <a:rPr lang="lt-LT" sz="3200" b="1" i="0" dirty="0">
                <a:solidFill>
                  <a:schemeClr val="accent6">
                    <a:lumMod val="75000"/>
                  </a:schemeClr>
                </a:solidFill>
                <a:effectLst/>
                <a:latin typeface="Arial" panose="020B0604020202020204" pitchFamily="34" charset="0"/>
              </a:rPr>
              <a:t>Į tėviškės laukus.</a:t>
            </a:r>
            <a:br>
              <a:rPr lang="lt-LT" sz="3200" b="1" dirty="0">
                <a:solidFill>
                  <a:schemeClr val="accent6">
                    <a:lumMod val="75000"/>
                  </a:schemeClr>
                </a:solidFill>
              </a:rPr>
            </a:br>
            <a:br>
              <a:rPr lang="lt-LT" sz="3200" b="1" dirty="0">
                <a:solidFill>
                  <a:schemeClr val="accent6">
                    <a:lumMod val="75000"/>
                  </a:schemeClr>
                </a:solidFill>
              </a:rPr>
            </a:br>
            <a:r>
              <a:rPr lang="lt-LT" sz="3200" b="1" i="0" dirty="0">
                <a:solidFill>
                  <a:schemeClr val="accent6">
                    <a:lumMod val="75000"/>
                  </a:schemeClr>
                </a:solidFill>
                <a:effectLst/>
                <a:latin typeface="Arial" panose="020B0604020202020204" pitchFamily="34" charset="0"/>
              </a:rPr>
              <a:t>Tik vieną žodį pasakyt,</a:t>
            </a:r>
            <a:br>
              <a:rPr lang="lt-LT" sz="3200" b="1" dirty="0">
                <a:solidFill>
                  <a:schemeClr val="accent6">
                    <a:lumMod val="75000"/>
                  </a:schemeClr>
                </a:solidFill>
              </a:rPr>
            </a:br>
            <a:r>
              <a:rPr lang="lt-LT" sz="3200" b="1" i="0" dirty="0">
                <a:solidFill>
                  <a:schemeClr val="accent6">
                    <a:lumMod val="75000"/>
                  </a:schemeClr>
                </a:solidFill>
                <a:effectLst/>
                <a:latin typeface="Arial" panose="020B0604020202020204" pitchFamily="34" charset="0"/>
              </a:rPr>
              <a:t>Tik kartą per metus:</a:t>
            </a:r>
            <a:br>
              <a:rPr lang="lt-LT" sz="3200" b="1" dirty="0">
                <a:solidFill>
                  <a:schemeClr val="accent6">
                    <a:lumMod val="75000"/>
                  </a:schemeClr>
                </a:solidFill>
              </a:rPr>
            </a:br>
            <a:r>
              <a:rPr lang="lt-LT" sz="3200" b="1" i="0" dirty="0">
                <a:solidFill>
                  <a:schemeClr val="accent6">
                    <a:lumMod val="75000"/>
                  </a:schemeClr>
                </a:solidFill>
                <a:effectLst/>
                <a:latin typeface="Arial" panose="020B0604020202020204" pitchFamily="34" charset="0"/>
              </a:rPr>
              <a:t>- Kaip tuščias be tavęs, </a:t>
            </a:r>
            <a:r>
              <a:rPr lang="lt-LT" sz="3200" b="1" i="0" dirty="0" err="1">
                <a:solidFill>
                  <a:schemeClr val="accent6">
                    <a:lumMod val="75000"/>
                  </a:schemeClr>
                </a:solidFill>
                <a:effectLst/>
                <a:latin typeface="Arial" panose="020B0604020202020204" pitchFamily="34" charset="0"/>
              </a:rPr>
              <a:t>mamyt</a:t>
            </a:r>
            <a:r>
              <a:rPr lang="lt-LT" sz="3200" b="1" i="0" dirty="0">
                <a:solidFill>
                  <a:schemeClr val="accent6">
                    <a:lumMod val="75000"/>
                  </a:schemeClr>
                </a:solidFill>
                <a:effectLst/>
                <a:latin typeface="Arial" panose="020B0604020202020204" pitchFamily="34" charset="0"/>
              </a:rPr>
              <a:t>,</a:t>
            </a:r>
            <a:br>
              <a:rPr lang="lt-LT" sz="3200" b="1" dirty="0">
                <a:solidFill>
                  <a:schemeClr val="accent6">
                    <a:lumMod val="75000"/>
                  </a:schemeClr>
                </a:solidFill>
              </a:rPr>
            </a:br>
            <a:r>
              <a:rPr lang="lt-LT" sz="3200" b="1" i="0" dirty="0">
                <a:solidFill>
                  <a:schemeClr val="accent6">
                    <a:lumMod val="75000"/>
                  </a:schemeClr>
                </a:solidFill>
                <a:effectLst/>
                <a:latin typeface="Arial" panose="020B0604020202020204" pitchFamily="34" charset="0"/>
              </a:rPr>
              <a:t>- Pasaulis šis platus.</a:t>
            </a:r>
          </a:p>
          <a:p>
            <a:pPr marL="0" indent="0" algn="r">
              <a:buNone/>
            </a:pPr>
            <a:r>
              <a:rPr lang="lt-LT" i="1" dirty="0">
                <a:solidFill>
                  <a:srgbClr val="7030A0"/>
                </a:solidFill>
                <a:latin typeface="Times New Roman" panose="02020603050405020304" pitchFamily="18" charset="0"/>
                <a:cs typeface="Times New Roman" panose="02020603050405020304" pitchFamily="18" charset="0"/>
              </a:rPr>
              <a:t>Salomėja Neris</a:t>
            </a:r>
            <a:endParaRPr lang="lt-LT" b="0" i="1" dirty="0">
              <a:solidFill>
                <a:srgbClr val="7030A0"/>
              </a:solidFill>
              <a:effectLst/>
              <a:latin typeface="Times New Roman" panose="02020603050405020304" pitchFamily="18" charset="0"/>
              <a:cs typeface="Times New Roman" panose="02020603050405020304" pitchFamily="18" charset="0"/>
            </a:endParaRPr>
          </a:p>
          <a:p>
            <a:endParaRPr lang="lt-LT" b="0" i="0" dirty="0">
              <a:solidFill>
                <a:srgbClr val="333333"/>
              </a:solidFill>
              <a:effectLst/>
              <a:latin typeface="Arial" panose="020B0604020202020204" pitchFamily="34" charset="0"/>
            </a:endParaRPr>
          </a:p>
          <a:p>
            <a:endParaRPr lang="lt-LT" dirty="0"/>
          </a:p>
        </p:txBody>
      </p:sp>
    </p:spTree>
    <p:extLst>
      <p:ext uri="{BB962C8B-B14F-4D97-AF65-F5344CB8AC3E}">
        <p14:creationId xmlns:p14="http://schemas.microsoft.com/office/powerpoint/2010/main" val="2196479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3A8FFD59-2C12-4F21-B36E-579A300C61EE}"/>
              </a:ext>
            </a:extLst>
          </p:cNvPr>
          <p:cNvSpPr>
            <a:spLocks noGrp="1"/>
          </p:cNvSpPr>
          <p:nvPr>
            <p:ph idx="1"/>
          </p:nvPr>
        </p:nvSpPr>
        <p:spPr>
          <a:xfrm>
            <a:off x="270588" y="631305"/>
            <a:ext cx="11569959" cy="6068075"/>
          </a:xfrm>
        </p:spPr>
        <p:txBody>
          <a:bodyPr>
            <a:normAutofit fontScale="92500" lnSpcReduction="20000"/>
          </a:bodyPr>
          <a:lstStyle/>
          <a:p>
            <a:pPr marL="0" indent="0">
              <a:buNone/>
            </a:pPr>
            <a:r>
              <a:rPr lang="lt-LT" sz="3200" b="1" i="0" dirty="0">
                <a:solidFill>
                  <a:schemeClr val="accent6">
                    <a:lumMod val="75000"/>
                  </a:schemeClr>
                </a:solidFill>
                <a:effectLst/>
                <a:latin typeface="Inter var"/>
              </a:rPr>
              <a:t>„Motina yra ta, kuri gali užimti visų kitų vietas, tačiau jos vietos užimti negali niekas kitas“</a:t>
            </a:r>
          </a:p>
          <a:p>
            <a:pPr marL="0" indent="0" algn="r">
              <a:buNone/>
            </a:pPr>
            <a:r>
              <a:rPr lang="lt-LT" sz="1500" b="1" i="1" dirty="0">
                <a:solidFill>
                  <a:schemeClr val="accent6">
                    <a:lumMod val="75000"/>
                  </a:schemeClr>
                </a:solidFill>
                <a:latin typeface="Inter var"/>
              </a:rPr>
              <a:t>K</a:t>
            </a:r>
            <a:r>
              <a:rPr lang="lt-LT" sz="1500" b="1" i="1" dirty="0">
                <a:solidFill>
                  <a:schemeClr val="accent6">
                    <a:lumMod val="75000"/>
                  </a:schemeClr>
                </a:solidFill>
                <a:effectLst/>
                <a:latin typeface="Inter var"/>
              </a:rPr>
              <a:t>ardinolas </a:t>
            </a:r>
            <a:r>
              <a:rPr lang="lt-LT" sz="1500" b="1" i="1" dirty="0" err="1">
                <a:solidFill>
                  <a:schemeClr val="accent6">
                    <a:lumMod val="75000"/>
                  </a:schemeClr>
                </a:solidFill>
                <a:effectLst/>
                <a:latin typeface="Inter var"/>
              </a:rPr>
              <a:t>Gaspardas</a:t>
            </a:r>
            <a:r>
              <a:rPr lang="lt-LT" sz="1500" b="1" i="1" dirty="0">
                <a:solidFill>
                  <a:schemeClr val="accent6">
                    <a:lumMod val="75000"/>
                  </a:schemeClr>
                </a:solidFill>
                <a:effectLst/>
                <a:latin typeface="Inter var"/>
              </a:rPr>
              <a:t> </a:t>
            </a:r>
            <a:r>
              <a:rPr lang="lt-LT" sz="1500" b="1" i="1" dirty="0" err="1">
                <a:solidFill>
                  <a:schemeClr val="accent6">
                    <a:lumMod val="75000"/>
                  </a:schemeClr>
                </a:solidFill>
                <a:effectLst/>
                <a:latin typeface="Inter var"/>
              </a:rPr>
              <a:t>Meymillodas</a:t>
            </a:r>
            <a:r>
              <a:rPr lang="lt-LT" sz="1500" b="1" i="1" dirty="0">
                <a:solidFill>
                  <a:schemeClr val="accent6">
                    <a:lumMod val="75000"/>
                  </a:schemeClr>
                </a:solidFill>
                <a:effectLst/>
                <a:latin typeface="Inter var"/>
              </a:rPr>
              <a:t> </a:t>
            </a:r>
          </a:p>
          <a:p>
            <a:pPr marL="0" indent="0">
              <a:buNone/>
            </a:pPr>
            <a:endParaRPr lang="lt-LT" b="1" i="0" dirty="0">
              <a:solidFill>
                <a:schemeClr val="accent6">
                  <a:lumMod val="75000"/>
                </a:schemeClr>
              </a:solidFill>
              <a:effectLst/>
              <a:latin typeface="Inter var"/>
            </a:endParaRPr>
          </a:p>
          <a:p>
            <a:pPr marL="0" indent="0">
              <a:buNone/>
            </a:pPr>
            <a:r>
              <a:rPr lang="lt-LT" sz="3500" b="1" i="0" dirty="0">
                <a:solidFill>
                  <a:schemeClr val="accent6">
                    <a:lumMod val="75000"/>
                  </a:schemeClr>
                </a:solidFill>
                <a:effectLst/>
                <a:latin typeface="Inter var"/>
              </a:rPr>
              <a:t>„Motina nėra tas žmogus, į kurį reiktų atsiremti, tai žmogus, kad atsiremti nereikėtų“</a:t>
            </a:r>
          </a:p>
          <a:p>
            <a:pPr marL="0" indent="0" algn="r">
              <a:buNone/>
            </a:pPr>
            <a:r>
              <a:rPr lang="lt-LT" b="1" i="0" dirty="0">
                <a:solidFill>
                  <a:schemeClr val="accent6">
                    <a:lumMod val="75000"/>
                  </a:schemeClr>
                </a:solidFill>
                <a:effectLst/>
                <a:latin typeface="Inter var"/>
              </a:rPr>
              <a:t> </a:t>
            </a:r>
            <a:r>
              <a:rPr lang="lt-LT" sz="1400" b="1" i="1" dirty="0" err="1">
                <a:solidFill>
                  <a:schemeClr val="accent6">
                    <a:lumMod val="75000"/>
                  </a:schemeClr>
                </a:solidFill>
                <a:effectLst/>
                <a:latin typeface="Inter var"/>
              </a:rPr>
              <a:t>Dorothy</a:t>
            </a:r>
            <a:r>
              <a:rPr lang="lt-LT" sz="1400" b="1" i="1" dirty="0">
                <a:solidFill>
                  <a:schemeClr val="accent6">
                    <a:lumMod val="75000"/>
                  </a:schemeClr>
                </a:solidFill>
                <a:effectLst/>
                <a:latin typeface="Inter var"/>
              </a:rPr>
              <a:t> </a:t>
            </a:r>
            <a:r>
              <a:rPr lang="lt-LT" sz="1400" b="1" i="1" dirty="0" err="1">
                <a:solidFill>
                  <a:schemeClr val="accent6">
                    <a:lumMod val="75000"/>
                  </a:schemeClr>
                </a:solidFill>
                <a:effectLst/>
                <a:latin typeface="Inter var"/>
              </a:rPr>
              <a:t>Canfield</a:t>
            </a:r>
            <a:r>
              <a:rPr lang="lt-LT" sz="1400" b="1" i="1" dirty="0">
                <a:solidFill>
                  <a:schemeClr val="accent6">
                    <a:lumMod val="75000"/>
                  </a:schemeClr>
                </a:solidFill>
                <a:effectLst/>
                <a:latin typeface="Inter var"/>
              </a:rPr>
              <a:t> </a:t>
            </a:r>
            <a:r>
              <a:rPr lang="lt-LT" sz="1400" b="1" i="1" dirty="0" err="1">
                <a:solidFill>
                  <a:schemeClr val="accent6">
                    <a:lumMod val="75000"/>
                  </a:schemeClr>
                </a:solidFill>
                <a:effectLst/>
                <a:latin typeface="Inter var"/>
              </a:rPr>
              <a:t>Fisher</a:t>
            </a:r>
            <a:endParaRPr lang="lt-LT" sz="1400" b="1" i="1" dirty="0">
              <a:solidFill>
                <a:schemeClr val="accent6">
                  <a:lumMod val="75000"/>
                </a:schemeClr>
              </a:solidFill>
              <a:effectLst/>
              <a:latin typeface="Inter var"/>
            </a:endParaRPr>
          </a:p>
          <a:p>
            <a:pPr marL="0" indent="0">
              <a:buNone/>
            </a:pPr>
            <a:endParaRPr lang="lt-LT" b="1" i="0" dirty="0">
              <a:solidFill>
                <a:schemeClr val="accent6">
                  <a:lumMod val="75000"/>
                </a:schemeClr>
              </a:solidFill>
              <a:effectLst/>
              <a:latin typeface="Inter var"/>
            </a:endParaRPr>
          </a:p>
          <a:p>
            <a:pPr marL="0" indent="0">
              <a:buNone/>
            </a:pPr>
            <a:r>
              <a:rPr lang="lt-LT" sz="3500" b="1" i="0" dirty="0">
                <a:solidFill>
                  <a:schemeClr val="accent6">
                    <a:lumMod val="75000"/>
                  </a:schemeClr>
                </a:solidFill>
                <a:effectLst/>
                <a:latin typeface="Inter var"/>
              </a:rPr>
              <a:t> „Už viską, kas esu ar kuo viliuosi tapti, esu dėkingas savo angelui motinai“</a:t>
            </a:r>
          </a:p>
          <a:p>
            <a:pPr marL="0" indent="0" algn="r">
              <a:buNone/>
            </a:pPr>
            <a:r>
              <a:rPr lang="lt-LT" sz="1400" b="1" i="0" dirty="0">
                <a:solidFill>
                  <a:schemeClr val="accent6">
                    <a:lumMod val="75000"/>
                  </a:schemeClr>
                </a:solidFill>
                <a:effectLst/>
                <a:latin typeface="Inter var"/>
              </a:rPr>
              <a:t> </a:t>
            </a:r>
            <a:r>
              <a:rPr lang="lt-LT" sz="1400" b="1" i="1" dirty="0">
                <a:solidFill>
                  <a:schemeClr val="accent6">
                    <a:lumMod val="75000"/>
                  </a:schemeClr>
                </a:solidFill>
                <a:effectLst/>
                <a:latin typeface="Inter var"/>
              </a:rPr>
              <a:t>Abrahamas </a:t>
            </a:r>
            <a:r>
              <a:rPr lang="lt-LT" sz="1400" b="1" i="1" dirty="0" err="1">
                <a:solidFill>
                  <a:schemeClr val="accent6">
                    <a:lumMod val="75000"/>
                  </a:schemeClr>
                </a:solidFill>
                <a:effectLst/>
                <a:latin typeface="Inter var"/>
              </a:rPr>
              <a:t>Lincolnas</a:t>
            </a:r>
            <a:br>
              <a:rPr lang="lt-LT" b="1" dirty="0">
                <a:solidFill>
                  <a:schemeClr val="accent6">
                    <a:lumMod val="75000"/>
                  </a:schemeClr>
                </a:solidFill>
              </a:rPr>
            </a:br>
            <a:endParaRPr lang="lt-LT" b="1" dirty="0">
              <a:solidFill>
                <a:schemeClr val="accent6">
                  <a:lumMod val="75000"/>
                </a:schemeClr>
              </a:solidFill>
            </a:endParaRPr>
          </a:p>
          <a:p>
            <a:pPr marL="0" indent="0">
              <a:buNone/>
            </a:pPr>
            <a:endParaRPr lang="lt-LT" dirty="0">
              <a:solidFill>
                <a:schemeClr val="accent6">
                  <a:lumMod val="75000"/>
                </a:schemeClr>
              </a:solidFill>
            </a:endParaRPr>
          </a:p>
          <a:p>
            <a:pPr marL="0" indent="0">
              <a:buNone/>
            </a:pPr>
            <a:br>
              <a:rPr lang="lt-LT" dirty="0">
                <a:solidFill>
                  <a:schemeClr val="accent6">
                    <a:lumMod val="75000"/>
                  </a:schemeClr>
                </a:solidFill>
              </a:rPr>
            </a:br>
            <a:r>
              <a:rPr lang="lt-LT" sz="1500" b="0" i="0" u="none" strike="noStrike" dirty="0">
                <a:solidFill>
                  <a:schemeClr val="accent6">
                    <a:lumMod val="75000"/>
                  </a:schemeClr>
                </a:solidFill>
                <a:effectLst/>
                <a:latin typeface="Inter var"/>
                <a:hlinkClick r:id="rId2">
                  <a:extLst>
                    <a:ext uri="{A12FA001-AC4F-418D-AE19-62706E023703}">
                      <ahyp:hlinkClr xmlns:ahyp="http://schemas.microsoft.com/office/drawing/2018/hyperlinkcolor" val="tx"/>
                    </a:ext>
                  </a:extLst>
                </a:hlinkClick>
              </a:rPr>
              <a:t>https://www.delfi.lt/seima/idomu/ikvepianti-ismintis-graziausios-citatos-apie-mamas-ir-motinyste.d?id=77890183#/</a:t>
            </a:r>
            <a:br>
              <a:rPr lang="lt-LT" dirty="0">
                <a:solidFill>
                  <a:schemeClr val="accent6">
                    <a:lumMod val="75000"/>
                  </a:schemeClr>
                </a:solidFill>
              </a:rPr>
            </a:br>
            <a:endParaRPr lang="lt-LT" dirty="0">
              <a:solidFill>
                <a:schemeClr val="accent6">
                  <a:lumMod val="75000"/>
                </a:schemeClr>
              </a:solidFill>
            </a:endParaRPr>
          </a:p>
        </p:txBody>
      </p:sp>
    </p:spTree>
    <p:extLst>
      <p:ext uri="{BB962C8B-B14F-4D97-AF65-F5344CB8AC3E}">
        <p14:creationId xmlns:p14="http://schemas.microsoft.com/office/powerpoint/2010/main" val="895982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BF9DA03C-5671-487E-83B1-2E62E6A3BFDB}"/>
              </a:ext>
            </a:extLst>
          </p:cNvPr>
          <p:cNvSpPr>
            <a:spLocks noGrp="1"/>
          </p:cNvSpPr>
          <p:nvPr>
            <p:ph idx="1"/>
          </p:nvPr>
        </p:nvSpPr>
        <p:spPr>
          <a:xfrm>
            <a:off x="550527" y="456694"/>
            <a:ext cx="11090945" cy="6138069"/>
          </a:xfrm>
        </p:spPr>
        <p:txBody>
          <a:bodyPr>
            <a:normAutofit fontScale="92500" lnSpcReduction="10000"/>
          </a:bodyPr>
          <a:lstStyle/>
          <a:p>
            <a:pPr marL="0" indent="0">
              <a:buNone/>
            </a:pPr>
            <a:r>
              <a:rPr lang="lt-LT" b="1" dirty="0">
                <a:solidFill>
                  <a:schemeClr val="accent6">
                    <a:lumMod val="75000"/>
                  </a:schemeClr>
                </a:solidFill>
                <a:latin typeface="Inter var"/>
              </a:rPr>
              <a:t>M</a:t>
            </a:r>
            <a:r>
              <a:rPr lang="lt-LT" b="1" i="0" dirty="0">
                <a:solidFill>
                  <a:schemeClr val="accent6">
                    <a:lumMod val="75000"/>
                  </a:schemeClr>
                </a:solidFill>
                <a:effectLst/>
                <a:latin typeface="Inter var"/>
              </a:rPr>
              <a:t>amai atsilyginti už meilę nereikia. Tai </a:t>
            </a:r>
            <a:r>
              <a:rPr lang="lt-LT" b="1" i="0" dirty="0" err="1">
                <a:solidFill>
                  <a:schemeClr val="accent6">
                    <a:lumMod val="75000"/>
                  </a:schemeClr>
                </a:solidFill>
                <a:effectLst/>
                <a:latin typeface="Inter var"/>
              </a:rPr>
              <a:t>duotybė</a:t>
            </a:r>
            <a:r>
              <a:rPr lang="lt-LT" b="1" i="0" dirty="0">
                <a:solidFill>
                  <a:schemeClr val="accent6">
                    <a:lumMod val="75000"/>
                  </a:schemeClr>
                </a:solidFill>
                <a:effectLst/>
                <a:latin typeface="Inter var"/>
              </a:rPr>
              <a:t>. Ji taip elgiasi, nes kitaip negali, nes yra Mama. Motinystė - tai laisva valia prisiimtos pareigos be jokių pareigybinių instrukcijų. Ar laikas prieš lopšio - viršvalandžiai? Ar kėlimas naktį - kenksmingos sąlygos? Ar darbas savaitgaliais apmokamas daugiau? Motinystė yra besąlygiška ir atsakinga meilė. Ir ne tik vaikams, bet ir visiems aplinkui.</a:t>
            </a:r>
          </a:p>
          <a:p>
            <a:pPr marL="0" indent="0" algn="r">
              <a:buNone/>
            </a:pPr>
            <a:endParaRPr lang="lt-LT" b="1" dirty="0">
              <a:solidFill>
                <a:schemeClr val="accent6">
                  <a:lumMod val="75000"/>
                </a:schemeClr>
              </a:solidFill>
            </a:endParaRPr>
          </a:p>
          <a:p>
            <a:pPr marL="0" indent="0" algn="r">
              <a:buNone/>
            </a:pPr>
            <a:endParaRPr lang="lt-LT" dirty="0"/>
          </a:p>
          <a:p>
            <a:pPr marL="0" indent="0" algn="r">
              <a:buNone/>
            </a:pPr>
            <a:endParaRPr lang="lt-LT" dirty="0"/>
          </a:p>
          <a:p>
            <a:pPr marL="0" indent="0" algn="r">
              <a:buNone/>
            </a:pPr>
            <a:endParaRPr lang="lt-LT" dirty="0"/>
          </a:p>
          <a:p>
            <a:pPr marL="0" indent="0" algn="r">
              <a:buNone/>
            </a:pPr>
            <a:endParaRPr lang="lt-LT" dirty="0"/>
          </a:p>
          <a:p>
            <a:pPr marL="0" indent="0" algn="r">
              <a:buNone/>
            </a:pPr>
            <a:endParaRPr lang="lt-LT" dirty="0"/>
          </a:p>
          <a:p>
            <a:pPr marL="0" indent="0" algn="r">
              <a:buNone/>
            </a:pPr>
            <a:endParaRPr lang="lt-LT" dirty="0"/>
          </a:p>
          <a:p>
            <a:pPr marL="0" indent="0" algn="r">
              <a:buNone/>
            </a:pPr>
            <a:br>
              <a:rPr lang="lt-LT" dirty="0"/>
            </a:br>
            <a:r>
              <a:rPr lang="lt-LT" sz="1600" b="0" i="0" dirty="0">
                <a:solidFill>
                  <a:srgbClr val="333333"/>
                </a:solidFill>
                <a:effectLst/>
                <a:latin typeface="Inter var"/>
              </a:rPr>
              <a:t> </a:t>
            </a:r>
            <a:r>
              <a:rPr lang="lt-LT" sz="1600" b="0" i="0" u="none" strike="noStrike" dirty="0">
                <a:solidFill>
                  <a:srgbClr val="000000"/>
                </a:solidFill>
                <a:effectLst/>
                <a:latin typeface="Inter var"/>
                <a:hlinkClick r:id="rId2"/>
              </a:rPr>
              <a:t>https://www.delfi.lt/gyvenimas/5braskes/mintys-uz-ka-dekoju-mamai.d?id=61309673</a:t>
            </a:r>
            <a:br>
              <a:rPr lang="lt-LT" dirty="0"/>
            </a:br>
            <a:endParaRPr lang="lt-LT" dirty="0"/>
          </a:p>
        </p:txBody>
      </p:sp>
      <p:pic>
        <p:nvPicPr>
          <p:cNvPr id="5" name="Paveikslėlis 4">
            <a:extLst>
              <a:ext uri="{FF2B5EF4-FFF2-40B4-BE49-F238E27FC236}">
                <a16:creationId xmlns:a16="http://schemas.microsoft.com/office/drawing/2014/main" id="{16B5171B-C82C-453A-B436-EB104E29D2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4843" y="2507671"/>
            <a:ext cx="4677294" cy="2923309"/>
          </a:xfrm>
          <a:prstGeom prst="rect">
            <a:avLst/>
          </a:prstGeom>
        </p:spPr>
      </p:pic>
    </p:spTree>
    <p:extLst>
      <p:ext uri="{BB962C8B-B14F-4D97-AF65-F5344CB8AC3E}">
        <p14:creationId xmlns:p14="http://schemas.microsoft.com/office/powerpoint/2010/main" val="1196266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369E5B7-A2EB-4CD9-BFB5-9974E870ED29}"/>
              </a:ext>
            </a:extLst>
          </p:cNvPr>
          <p:cNvSpPr>
            <a:spLocks noGrp="1"/>
          </p:cNvSpPr>
          <p:nvPr>
            <p:ph type="title"/>
          </p:nvPr>
        </p:nvSpPr>
        <p:spPr/>
        <p:txBody>
          <a:bodyPr/>
          <a:lstStyle/>
          <a:p>
            <a:r>
              <a:rPr lang="lt-LT" b="1" i="0" dirty="0">
                <a:solidFill>
                  <a:schemeClr val="accent6">
                    <a:lumMod val="75000"/>
                  </a:schemeClr>
                </a:solidFill>
                <a:effectLst/>
                <a:latin typeface="Noto Serif"/>
              </a:rPr>
              <a:t>Kaip mamos diena švenčiama kitose šalyse?</a:t>
            </a:r>
            <a:endParaRPr lang="lt-LT" dirty="0">
              <a:solidFill>
                <a:schemeClr val="accent6">
                  <a:lumMod val="75000"/>
                </a:schemeClr>
              </a:solidFill>
            </a:endParaRPr>
          </a:p>
        </p:txBody>
      </p:sp>
      <p:sp>
        <p:nvSpPr>
          <p:cNvPr id="3" name="Turinio vietos rezervavimo ženklas 2">
            <a:extLst>
              <a:ext uri="{FF2B5EF4-FFF2-40B4-BE49-F238E27FC236}">
                <a16:creationId xmlns:a16="http://schemas.microsoft.com/office/drawing/2014/main" id="{85015B84-1919-4ACC-82A4-F31E685F6CF9}"/>
              </a:ext>
            </a:extLst>
          </p:cNvPr>
          <p:cNvSpPr>
            <a:spLocks noGrp="1"/>
          </p:cNvSpPr>
          <p:nvPr>
            <p:ph idx="1"/>
          </p:nvPr>
        </p:nvSpPr>
        <p:spPr/>
        <p:txBody>
          <a:bodyPr/>
          <a:lstStyle/>
          <a:p>
            <a:pPr marL="0" indent="0">
              <a:buNone/>
            </a:pPr>
            <a:r>
              <a:rPr lang="lt-LT" b="1" i="0" dirty="0">
                <a:solidFill>
                  <a:schemeClr val="accent6">
                    <a:lumMod val="75000"/>
                  </a:schemeClr>
                </a:solidFill>
                <a:effectLst/>
                <a:latin typeface="Noto Serif"/>
              </a:rPr>
              <a:t>Australijoje Mamos dieną yra tradicija segėti gvazdiko žiedą: baltas gvazdikas, skirtas pagerbti jau mirusią motiną, o spalvotas – motiną, esančią tarp gyvųjų.</a:t>
            </a:r>
          </a:p>
          <a:p>
            <a:endParaRPr lang="lt-LT" b="1" i="0" dirty="0">
              <a:solidFill>
                <a:schemeClr val="accent6">
                  <a:lumMod val="75000"/>
                </a:schemeClr>
              </a:solidFill>
              <a:effectLst/>
              <a:latin typeface="Noto Serif"/>
            </a:endParaRPr>
          </a:p>
          <a:p>
            <a:pPr marL="0" indent="0">
              <a:buNone/>
            </a:pPr>
            <a:r>
              <a:rPr lang="lt-LT" b="1" i="0" dirty="0">
                <a:solidFill>
                  <a:schemeClr val="accent6">
                    <a:lumMod val="75000"/>
                  </a:schemeClr>
                </a:solidFill>
                <a:effectLst/>
                <a:latin typeface="Noto Serif"/>
              </a:rPr>
              <a:t>Prancūzijoje, skirtingai nei Jungtinėse Valstijose, Kanadoje ir Australijoje, Mamos diena švenčiama paskutinįjį gegužės sekmadienį. Šią dieną šalia gėlių ir atvirukų, gyvuoja tradicija mamoms dovanoti gėlių puokštės formos tortą</a:t>
            </a:r>
            <a:endParaRPr lang="lt-LT" b="1" dirty="0">
              <a:solidFill>
                <a:schemeClr val="accent6">
                  <a:lumMod val="75000"/>
                </a:schemeClr>
              </a:solidFill>
            </a:endParaRPr>
          </a:p>
        </p:txBody>
      </p:sp>
    </p:spTree>
    <p:extLst>
      <p:ext uri="{BB962C8B-B14F-4D97-AF65-F5344CB8AC3E}">
        <p14:creationId xmlns:p14="http://schemas.microsoft.com/office/powerpoint/2010/main" val="3438575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CBA3ABCA-9F52-4D28-A495-7896091CBAF1}"/>
              </a:ext>
            </a:extLst>
          </p:cNvPr>
          <p:cNvSpPr>
            <a:spLocks noGrp="1"/>
          </p:cNvSpPr>
          <p:nvPr>
            <p:ph idx="1"/>
          </p:nvPr>
        </p:nvSpPr>
        <p:spPr>
          <a:xfrm>
            <a:off x="623596" y="1536376"/>
            <a:ext cx="11235612" cy="4351338"/>
          </a:xfrm>
        </p:spPr>
        <p:txBody>
          <a:bodyPr>
            <a:normAutofit lnSpcReduction="10000"/>
          </a:bodyPr>
          <a:lstStyle/>
          <a:p>
            <a:pPr marL="0" indent="0">
              <a:buNone/>
            </a:pPr>
            <a:r>
              <a:rPr lang="lt-LT" b="1" i="0" u="sng" dirty="0">
                <a:solidFill>
                  <a:schemeClr val="accent6">
                    <a:lumMod val="75000"/>
                  </a:schemeClr>
                </a:solidFill>
                <a:effectLst/>
                <a:latin typeface="Noto Serif"/>
              </a:rPr>
              <a:t>Airijoje</a:t>
            </a:r>
            <a:r>
              <a:rPr lang="lt-LT" b="1" i="0" dirty="0">
                <a:solidFill>
                  <a:schemeClr val="accent6">
                    <a:lumMod val="75000"/>
                  </a:schemeClr>
                </a:solidFill>
                <a:effectLst/>
                <a:latin typeface="Noto Serif"/>
              </a:rPr>
              <a:t> Mamos diena švenčiama ketvirtąjį sekmadienį po Gavėnios. Mamos dienos šventė čia siejama su laikais, kai neturtingųjų šeimų vaikai būdavo išsiunčiami dirbti turtingiesiems. Kartą per metus, Gavėnios laikotarpio viduryje, vaikai gaudavo laisvą dieną, tam, kad aplankytų savo gimtąją bažnyčią bei savo mamas.</a:t>
            </a:r>
          </a:p>
          <a:p>
            <a:endParaRPr lang="lt-LT" b="1" i="0" dirty="0">
              <a:solidFill>
                <a:schemeClr val="accent6">
                  <a:lumMod val="75000"/>
                </a:schemeClr>
              </a:solidFill>
              <a:effectLst/>
              <a:latin typeface="Noto Serif"/>
            </a:endParaRPr>
          </a:p>
          <a:p>
            <a:pPr marL="0" indent="0">
              <a:buNone/>
            </a:pPr>
            <a:r>
              <a:rPr lang="lt-LT" b="1" i="0" u="sng" dirty="0">
                <a:solidFill>
                  <a:schemeClr val="accent6">
                    <a:lumMod val="75000"/>
                  </a:schemeClr>
                </a:solidFill>
                <a:effectLst/>
                <a:latin typeface="Noto Serif"/>
              </a:rPr>
              <a:t>Ispanai</a:t>
            </a:r>
            <a:r>
              <a:rPr lang="lt-LT" b="1" i="0" dirty="0">
                <a:solidFill>
                  <a:schemeClr val="accent6">
                    <a:lumMod val="75000"/>
                  </a:schemeClr>
                </a:solidFill>
                <a:effectLst/>
                <a:latin typeface="Noto Serif"/>
              </a:rPr>
              <a:t> Mamos dieną švenčia gruodžio 8 d. Šią dieną ypatingas dėmesys skiriamas ne vien gimdytojai, bet ir Mergelei Marijai, todėl ši diena kartu yra ir svarbi religinė šventė</a:t>
            </a:r>
            <a:r>
              <a:rPr lang="lt-LT" b="0" i="0" dirty="0">
                <a:solidFill>
                  <a:schemeClr val="accent6">
                    <a:lumMod val="75000"/>
                  </a:schemeClr>
                </a:solidFill>
                <a:effectLst/>
                <a:latin typeface="Noto Serif"/>
              </a:rPr>
              <a:t>.</a:t>
            </a:r>
          </a:p>
          <a:p>
            <a:endParaRPr lang="lt-LT" dirty="0"/>
          </a:p>
        </p:txBody>
      </p:sp>
    </p:spTree>
    <p:extLst>
      <p:ext uri="{BB962C8B-B14F-4D97-AF65-F5344CB8AC3E}">
        <p14:creationId xmlns:p14="http://schemas.microsoft.com/office/powerpoint/2010/main" val="3606563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C210EFEA-BBB8-4F33-A753-6AFDB7F536FC}"/>
              </a:ext>
            </a:extLst>
          </p:cNvPr>
          <p:cNvSpPr>
            <a:spLocks noGrp="1"/>
          </p:cNvSpPr>
          <p:nvPr>
            <p:ph idx="1"/>
          </p:nvPr>
        </p:nvSpPr>
        <p:spPr>
          <a:xfrm>
            <a:off x="159391" y="213056"/>
            <a:ext cx="11579461" cy="6338746"/>
          </a:xfrm>
        </p:spPr>
        <p:txBody>
          <a:bodyPr>
            <a:normAutofit lnSpcReduction="10000"/>
          </a:bodyPr>
          <a:lstStyle/>
          <a:p>
            <a:pPr marL="0" indent="0">
              <a:buNone/>
            </a:pPr>
            <a:endParaRPr lang="lt-LT" b="1" i="0" dirty="0">
              <a:solidFill>
                <a:srgbClr val="7030A0"/>
              </a:solidFill>
              <a:effectLst/>
              <a:latin typeface="Noto Serif"/>
            </a:endParaRPr>
          </a:p>
          <a:p>
            <a:pPr marL="0" indent="0">
              <a:buNone/>
            </a:pPr>
            <a:r>
              <a:rPr lang="lt-LT" b="1" i="0" u="sng" dirty="0">
                <a:solidFill>
                  <a:schemeClr val="accent6">
                    <a:lumMod val="75000"/>
                  </a:schemeClr>
                </a:solidFill>
                <a:effectLst/>
                <a:latin typeface="Noto Serif"/>
              </a:rPr>
              <a:t>Meksikoje</a:t>
            </a:r>
            <a:r>
              <a:rPr lang="lt-LT" b="1" i="0" dirty="0">
                <a:solidFill>
                  <a:schemeClr val="accent6">
                    <a:lumMod val="75000"/>
                  </a:schemeClr>
                </a:solidFill>
                <a:effectLst/>
                <a:latin typeface="Noto Serif"/>
              </a:rPr>
              <a:t> Mamos diena švenčiama gegužės 10 d. Čia yra įprasta, kad vaikai į gimtuosius namus sugrįžta Mamos dienos išvakarėse. Gegužės 10 d. Meksikos bažnyčiose vyksta specialios mišios. O šventės kulminacija – tai anksti ryte tradicinę meksikiečių gimtadienio sveikinimo dainą, vadinama „</a:t>
            </a:r>
            <a:r>
              <a:rPr lang="lt-LT" b="1" i="0" dirty="0" err="1">
                <a:solidFill>
                  <a:schemeClr val="accent6">
                    <a:lumMod val="75000"/>
                  </a:schemeClr>
                </a:solidFill>
                <a:effectLst/>
                <a:latin typeface="Noto Serif"/>
              </a:rPr>
              <a:t>las</a:t>
            </a:r>
            <a:r>
              <a:rPr lang="lt-LT" b="1" i="0" dirty="0">
                <a:solidFill>
                  <a:schemeClr val="accent6">
                    <a:lumMod val="75000"/>
                  </a:schemeClr>
                </a:solidFill>
                <a:effectLst/>
                <a:latin typeface="Noto Serif"/>
              </a:rPr>
              <a:t> </a:t>
            </a:r>
            <a:r>
              <a:rPr lang="lt-LT" b="1" i="0" dirty="0" err="1">
                <a:solidFill>
                  <a:schemeClr val="accent6">
                    <a:lumMod val="75000"/>
                  </a:schemeClr>
                </a:solidFill>
                <a:effectLst/>
                <a:latin typeface="Noto Serif"/>
              </a:rPr>
              <a:t>mañanitas</a:t>
            </a:r>
            <a:r>
              <a:rPr lang="lt-LT" b="1" i="0" dirty="0">
                <a:solidFill>
                  <a:schemeClr val="accent6">
                    <a:lumMod val="75000"/>
                  </a:schemeClr>
                </a:solidFill>
                <a:effectLst/>
                <a:latin typeface="Noto Serif"/>
              </a:rPr>
              <a:t>“, grojantis </a:t>
            </a:r>
            <a:r>
              <a:rPr lang="lt-LT" b="1" i="0" dirty="0" err="1">
                <a:solidFill>
                  <a:schemeClr val="accent6">
                    <a:lumMod val="75000"/>
                  </a:schemeClr>
                </a:solidFill>
                <a:effectLst/>
                <a:latin typeface="Noto Serif"/>
              </a:rPr>
              <a:t>orchestras</a:t>
            </a:r>
            <a:r>
              <a:rPr lang="lt-LT" b="1" i="0" dirty="0">
                <a:solidFill>
                  <a:schemeClr val="accent6">
                    <a:lumMod val="75000"/>
                  </a:schemeClr>
                </a:solidFill>
                <a:effectLst/>
                <a:latin typeface="Noto Serif"/>
              </a:rPr>
              <a:t> ir visos mamos yra vaišinamos vietiniais valgiais „</a:t>
            </a:r>
            <a:r>
              <a:rPr lang="lt-LT" b="1" i="0" dirty="0" err="1">
                <a:solidFill>
                  <a:schemeClr val="accent6">
                    <a:lumMod val="75000"/>
                  </a:schemeClr>
                </a:solidFill>
                <a:effectLst/>
                <a:latin typeface="Noto Serif"/>
              </a:rPr>
              <a:t>tamales</a:t>
            </a:r>
            <a:r>
              <a:rPr lang="lt-LT" b="1" i="0" dirty="0">
                <a:solidFill>
                  <a:schemeClr val="accent6">
                    <a:lumMod val="75000"/>
                  </a:schemeClr>
                </a:solidFill>
                <a:effectLst/>
                <a:latin typeface="Noto Serif"/>
              </a:rPr>
              <a:t>“ ir „atole“.</a:t>
            </a:r>
          </a:p>
          <a:p>
            <a:pPr marL="0" indent="0">
              <a:buNone/>
            </a:pPr>
            <a:endParaRPr lang="lt-LT" b="1" i="0" dirty="0">
              <a:solidFill>
                <a:schemeClr val="accent6">
                  <a:lumMod val="75000"/>
                </a:schemeClr>
              </a:solidFill>
              <a:effectLst/>
              <a:latin typeface="Noto Serif"/>
            </a:endParaRPr>
          </a:p>
          <a:p>
            <a:pPr marL="0" indent="0" algn="just" fontAlgn="base">
              <a:buNone/>
            </a:pPr>
            <a:r>
              <a:rPr lang="lt-LT" b="1" i="0" u="sng" dirty="0">
                <a:solidFill>
                  <a:schemeClr val="accent6">
                    <a:lumMod val="75000"/>
                  </a:schemeClr>
                </a:solidFill>
                <a:effectLst/>
                <a:latin typeface="Noto Serif"/>
                <a:ea typeface="Open Sans" panose="020B0606030504020204" pitchFamily="34" charset="0"/>
                <a:cs typeface="Open Sans" panose="020B0606030504020204" pitchFamily="34" charset="0"/>
              </a:rPr>
              <a:t>Tailande</a:t>
            </a:r>
            <a:r>
              <a:rPr lang="lt-LT" b="1" i="0" dirty="0">
                <a:solidFill>
                  <a:schemeClr val="accent6">
                    <a:lumMod val="75000"/>
                  </a:schemeClr>
                </a:solidFill>
                <a:effectLst/>
                <a:latin typeface="Noto Serif"/>
                <a:ea typeface="Open Sans" panose="020B0606030504020204" pitchFamily="34" charset="0"/>
                <a:cs typeface="Open Sans" panose="020B0606030504020204" pitchFamily="34" charset="0"/>
              </a:rPr>
              <a:t> Mamos diena švenčiama vasarą – rugpjūčio 12-ą dieną, kuri sutampa su karalienės gimtadieniu, kadangi </a:t>
            </a:r>
            <a:r>
              <a:rPr lang="lt-LT" b="1" i="1" dirty="0" err="1">
                <a:solidFill>
                  <a:schemeClr val="accent6">
                    <a:lumMod val="75000"/>
                  </a:schemeClr>
                </a:solidFill>
                <a:effectLst/>
                <a:latin typeface="Noto Serif"/>
                <a:ea typeface="Open Sans" panose="020B0606030504020204" pitchFamily="34" charset="0"/>
                <a:cs typeface="Open Sans" panose="020B0606030504020204" pitchFamily="34" charset="0"/>
              </a:rPr>
              <a:t>Her</a:t>
            </a:r>
            <a:r>
              <a:rPr lang="lt-LT" b="1" i="1" dirty="0">
                <a:solidFill>
                  <a:schemeClr val="accent6">
                    <a:lumMod val="75000"/>
                  </a:schemeClr>
                </a:solidFill>
                <a:effectLst/>
                <a:latin typeface="Noto Serif"/>
                <a:ea typeface="Open Sans" panose="020B0606030504020204" pitchFamily="34" charset="0"/>
                <a:cs typeface="Open Sans" panose="020B0606030504020204" pitchFamily="34" charset="0"/>
              </a:rPr>
              <a:t> </a:t>
            </a:r>
            <a:r>
              <a:rPr lang="lt-LT" b="1" i="1" dirty="0" err="1">
                <a:solidFill>
                  <a:schemeClr val="accent6">
                    <a:lumMod val="75000"/>
                  </a:schemeClr>
                </a:solidFill>
                <a:effectLst/>
                <a:latin typeface="Noto Serif"/>
                <a:ea typeface="Open Sans" panose="020B0606030504020204" pitchFamily="34" charset="0"/>
                <a:cs typeface="Open Sans" panose="020B0606030504020204" pitchFamily="34" charset="0"/>
              </a:rPr>
              <a:t>Majesty</a:t>
            </a:r>
            <a:r>
              <a:rPr lang="lt-LT" b="1" i="1" dirty="0">
                <a:solidFill>
                  <a:schemeClr val="accent6">
                    <a:lumMod val="75000"/>
                  </a:schemeClr>
                </a:solidFill>
                <a:effectLst/>
                <a:latin typeface="Noto Serif"/>
                <a:ea typeface="Open Sans" panose="020B0606030504020204" pitchFamily="34" charset="0"/>
                <a:cs typeface="Open Sans" panose="020B0606030504020204" pitchFamily="34" charset="0"/>
              </a:rPr>
              <a:t> </a:t>
            </a:r>
            <a:r>
              <a:rPr lang="lt-LT" b="1" i="1" dirty="0" err="1">
                <a:solidFill>
                  <a:schemeClr val="accent6">
                    <a:lumMod val="75000"/>
                  </a:schemeClr>
                </a:solidFill>
                <a:effectLst/>
                <a:latin typeface="Noto Serif"/>
                <a:ea typeface="Open Sans" panose="020B0606030504020204" pitchFamily="34" charset="0"/>
                <a:cs typeface="Open Sans" panose="020B0606030504020204" pitchFamily="34" charset="0"/>
              </a:rPr>
              <a:t>Queen</a:t>
            </a:r>
            <a:r>
              <a:rPr lang="lt-LT" b="1" i="1" dirty="0">
                <a:solidFill>
                  <a:schemeClr val="accent6">
                    <a:lumMod val="75000"/>
                  </a:schemeClr>
                </a:solidFill>
                <a:effectLst/>
                <a:latin typeface="Noto Serif"/>
                <a:ea typeface="Open Sans" panose="020B0606030504020204" pitchFamily="34" charset="0"/>
                <a:cs typeface="Open Sans" panose="020B0606030504020204" pitchFamily="34" charset="0"/>
              </a:rPr>
              <a:t> </a:t>
            </a:r>
            <a:r>
              <a:rPr lang="lt-LT" b="1" i="1" dirty="0" err="1">
                <a:solidFill>
                  <a:schemeClr val="accent6">
                    <a:lumMod val="75000"/>
                  </a:schemeClr>
                </a:solidFill>
                <a:effectLst/>
                <a:latin typeface="Noto Serif"/>
                <a:ea typeface="Open Sans" panose="020B0606030504020204" pitchFamily="34" charset="0"/>
                <a:cs typeface="Open Sans" panose="020B0606030504020204" pitchFamily="34" charset="0"/>
              </a:rPr>
              <a:t>Sirikit</a:t>
            </a:r>
            <a:r>
              <a:rPr lang="lt-LT" b="1" i="0" dirty="0">
                <a:solidFill>
                  <a:schemeClr val="accent6">
                    <a:lumMod val="75000"/>
                  </a:schemeClr>
                </a:solidFill>
                <a:effectLst/>
                <a:latin typeface="Noto Serif"/>
                <a:ea typeface="Open Sans" panose="020B0606030504020204" pitchFamily="34" charset="0"/>
                <a:cs typeface="Open Sans" panose="020B0606030504020204" pitchFamily="34" charset="0"/>
              </a:rPr>
              <a:t> yra laikoma visų Tailando žmonių mama. Šiai dienai pradedama ruoštis dar prieš dvi savaites. Motinos dienos rytas prasideda mamai dovanojant tradiciją tapusį baltą jazminą. Dar viena svarbi šios dienos dalis – aukojimas vargstantiems. Kadangi motinos diena Tailande yra didelė šventė, mieste vyksta paradai, fejerverkų šou.</a:t>
            </a:r>
          </a:p>
          <a:p>
            <a:pPr marL="0" indent="0">
              <a:buNone/>
            </a:pPr>
            <a:endParaRPr lang="lt-LT" b="1" i="0" dirty="0">
              <a:solidFill>
                <a:srgbClr val="7030A0"/>
              </a:solidFill>
              <a:effectLst/>
              <a:latin typeface="Noto Serif"/>
            </a:endParaRPr>
          </a:p>
          <a:p>
            <a:endParaRPr lang="lt-LT" dirty="0"/>
          </a:p>
        </p:txBody>
      </p:sp>
    </p:spTree>
    <p:extLst>
      <p:ext uri="{BB962C8B-B14F-4D97-AF65-F5344CB8AC3E}">
        <p14:creationId xmlns:p14="http://schemas.microsoft.com/office/powerpoint/2010/main" val="3563107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ED5960F-4CA5-45F2-990C-24B0312F4DC8}"/>
              </a:ext>
            </a:extLst>
          </p:cNvPr>
          <p:cNvSpPr>
            <a:spLocks noGrp="1"/>
          </p:cNvSpPr>
          <p:nvPr>
            <p:ph type="title"/>
          </p:nvPr>
        </p:nvSpPr>
        <p:spPr>
          <a:xfrm>
            <a:off x="536895" y="365125"/>
            <a:ext cx="10816905" cy="1933458"/>
          </a:xfrm>
        </p:spPr>
        <p:txBody>
          <a:bodyPr>
            <a:noAutofit/>
          </a:bodyPr>
          <a:lstStyle/>
          <a:p>
            <a:pPr algn="ctr"/>
            <a:r>
              <a:rPr lang="lt-LT" sz="5400" b="1" dirty="0">
                <a:solidFill>
                  <a:schemeClr val="accent6">
                    <a:lumMod val="75000"/>
                  </a:schemeClr>
                </a:solidFill>
                <a:latin typeface="Times New Roman" panose="02020603050405020304" pitchFamily="18" charset="0"/>
                <a:cs typeface="Times New Roman" panose="02020603050405020304" pitchFamily="18" charset="0"/>
              </a:rPr>
              <a:t>Sveikiname visas mamas ir močiutes su Mamos diena</a:t>
            </a:r>
            <a:r>
              <a:rPr lang="en-US" sz="5400" b="1" dirty="0">
                <a:solidFill>
                  <a:schemeClr val="accent6">
                    <a:lumMod val="75000"/>
                  </a:schemeClr>
                </a:solidFill>
                <a:latin typeface="Times New Roman" panose="02020603050405020304" pitchFamily="18" charset="0"/>
                <a:cs typeface="Times New Roman" panose="02020603050405020304" pitchFamily="18" charset="0"/>
              </a:rPr>
              <a:t>!!!</a:t>
            </a:r>
            <a:endParaRPr lang="lt-LT" sz="5400" b="1"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3" name="Turinio vietos rezervavimo ženklas 2">
            <a:extLst>
              <a:ext uri="{FF2B5EF4-FFF2-40B4-BE49-F238E27FC236}">
                <a16:creationId xmlns:a16="http://schemas.microsoft.com/office/drawing/2014/main" id="{54428C06-2E9A-40E6-ADE5-88900E839FC5}"/>
              </a:ext>
            </a:extLst>
          </p:cNvPr>
          <p:cNvSpPr>
            <a:spLocks noGrp="1"/>
          </p:cNvSpPr>
          <p:nvPr>
            <p:ph idx="1"/>
          </p:nvPr>
        </p:nvSpPr>
        <p:spPr>
          <a:xfrm>
            <a:off x="310393" y="3511812"/>
            <a:ext cx="11467750" cy="2721208"/>
          </a:xfrm>
        </p:spPr>
        <p:txBody>
          <a:bodyPr/>
          <a:lstStyle/>
          <a:p>
            <a:pPr marL="0" indent="0" algn="ctr">
              <a:buNone/>
            </a:pPr>
            <a:r>
              <a:rPr lang="lt-LT" sz="4800" i="0" dirty="0">
                <a:solidFill>
                  <a:schemeClr val="accent6">
                    <a:lumMod val="75000"/>
                  </a:schemeClr>
                </a:solidFill>
                <a:effectLst/>
                <a:latin typeface="Helvetica" panose="020B0604020202020204" pitchFamily="34" charset="0"/>
              </a:rPr>
              <a:t>Motinystė yra geriausiai apmokamas darbas, nes užmokestis už jį yra tyra meilė.</a:t>
            </a:r>
          </a:p>
          <a:p>
            <a:pPr marL="0" indent="0" algn="r">
              <a:buNone/>
            </a:pPr>
            <a:r>
              <a:rPr lang="lt-LT" b="0" i="1" dirty="0" err="1">
                <a:solidFill>
                  <a:srgbClr val="474747"/>
                </a:solidFill>
                <a:effectLst/>
                <a:latin typeface="Helvetica" panose="020B0604020202020204" pitchFamily="34" charset="0"/>
              </a:rPr>
              <a:t>Mildred</a:t>
            </a:r>
            <a:r>
              <a:rPr lang="lt-LT" b="0" i="1" dirty="0">
                <a:solidFill>
                  <a:srgbClr val="474747"/>
                </a:solidFill>
                <a:effectLst/>
                <a:latin typeface="Helvetica" panose="020B0604020202020204" pitchFamily="34" charset="0"/>
              </a:rPr>
              <a:t> B. </a:t>
            </a:r>
            <a:r>
              <a:rPr lang="lt-LT" b="0" i="1" dirty="0" err="1">
                <a:solidFill>
                  <a:srgbClr val="474747"/>
                </a:solidFill>
                <a:effectLst/>
                <a:latin typeface="Helvetica" panose="020B0604020202020204" pitchFamily="34" charset="0"/>
              </a:rPr>
              <a:t>Vermont</a:t>
            </a:r>
            <a:endParaRPr lang="lt-LT" i="1" dirty="0"/>
          </a:p>
        </p:txBody>
      </p:sp>
    </p:spTree>
    <p:extLst>
      <p:ext uri="{BB962C8B-B14F-4D97-AF65-F5344CB8AC3E}">
        <p14:creationId xmlns:p14="http://schemas.microsoft.com/office/powerpoint/2010/main" val="2045662843"/>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as" ma:contentTypeID="0x0101008EB261B30E072C488B1458C618B8ECA9" ma:contentTypeVersion="0" ma:contentTypeDescription="Kurkite naują dokumentą." ma:contentTypeScope="" ma:versionID="84eee70173c1fb565f49ef6809818ee3">
  <xsd:schema xmlns:xsd="http://www.w3.org/2001/XMLSchema" xmlns:xs="http://www.w3.org/2001/XMLSchema" xmlns:p="http://schemas.microsoft.com/office/2006/metadata/properties" targetNamespace="http://schemas.microsoft.com/office/2006/metadata/properties" ma:root="true" ma:fieldsID="097fb3db54ab47a2b8b89bb6a98c519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urinio tipas"/>
        <xsd:element ref="dc:title" minOccurs="0" maxOccurs="1" ma:index="4" ma:displayName="Antraštė"/>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3F2E09-DB2E-4A9A-81DC-70A758DD9013}">
  <ds:schemaRefs>
    <ds:schemaRef ds:uri="http://purl.org/dc/dcmitype/"/>
    <ds:schemaRef ds:uri="http://schemas.openxmlformats.org/package/2006/metadata/core-properties"/>
    <ds:schemaRef ds:uri="http://purl.org/dc/terms/"/>
    <ds:schemaRef ds:uri="http://schemas.microsoft.com/office/2006/documentManagement/types"/>
    <ds:schemaRef ds:uri="http://www.w3.org/XML/1998/namespace"/>
    <ds:schemaRef ds:uri="http://schemas.microsoft.com/office/infopath/2007/PartnerControl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403FA61D-CCFE-42B9-A81D-9D6B13385E49}">
  <ds:schemaRefs>
    <ds:schemaRef ds:uri="http://schemas.microsoft.com/sharepoint/v3/contenttype/forms"/>
  </ds:schemaRefs>
</ds:datastoreItem>
</file>

<file path=customXml/itemProps3.xml><?xml version="1.0" encoding="utf-8"?>
<ds:datastoreItem xmlns:ds="http://schemas.openxmlformats.org/officeDocument/2006/customXml" ds:itemID="{897309BA-704E-4912-8217-7FEB75EF01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292</TotalTime>
  <Words>582</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Calibri Light</vt:lpstr>
      <vt:lpstr>Helvetica</vt:lpstr>
      <vt:lpstr>Inter var</vt:lpstr>
      <vt:lpstr>Noto Serif</vt:lpstr>
      <vt:lpstr>Times New Roman</vt:lpstr>
      <vt:lpstr>„Office“ tema</vt:lpstr>
      <vt:lpstr>Gegužės 1 diena – Mamos diena</vt:lpstr>
      <vt:lpstr>PowerPoint Presentation</vt:lpstr>
      <vt:lpstr>PowerPoint Presentation</vt:lpstr>
      <vt:lpstr>PowerPoint Presentation</vt:lpstr>
      <vt:lpstr>Kaip mamos diena švenčiama kitose šalyse?</vt:lpstr>
      <vt:lpstr>PowerPoint Presentation</vt:lpstr>
      <vt:lpstr>PowerPoint Presentation</vt:lpstr>
      <vt:lpstr>Sveikiname visas mamas ir močiutes su Mamos diena!!!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Mamos diena</dc:title>
  <dc:creator>Roma Steponavičienė</dc:creator>
  <cp:lastModifiedBy>Danas Daučanskas</cp:lastModifiedBy>
  <cp:revision>5</cp:revision>
  <dcterms:created xsi:type="dcterms:W3CDTF">2021-04-29T06:44:01Z</dcterms:created>
  <dcterms:modified xsi:type="dcterms:W3CDTF">2022-04-25T09:36:41Z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0x0101008EB261B30E072C488B1458C618B8ECA9</vt:lpwstr>
  </property>
</Properties>
</file>