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91" r:id="rId3"/>
    <p:sldId id="355" r:id="rId4"/>
    <p:sldId id="338" r:id="rId5"/>
    <p:sldId id="340" r:id="rId6"/>
    <p:sldId id="341" r:id="rId7"/>
    <p:sldId id="342" r:id="rId8"/>
    <p:sldId id="343" r:id="rId9"/>
    <p:sldId id="345" r:id="rId10"/>
    <p:sldId id="346" r:id="rId11"/>
    <p:sldId id="347" r:id="rId12"/>
    <p:sldId id="348" r:id="rId13"/>
    <p:sldId id="349" r:id="rId14"/>
    <p:sldId id="350" r:id="rId15"/>
    <p:sldId id="351" r:id="rId16"/>
    <p:sldId id="354" r:id="rId17"/>
    <p:sldId id="352" r:id="rId18"/>
    <p:sldId id="353" r:id="rId19"/>
  </p:sldIdLst>
  <p:sldSz cx="12192000" cy="6858000"/>
  <p:notesSz cx="6797675" cy="9926638"/>
  <p:defaultTextStyle>
    <a:defPPr>
      <a:defRPr lang="lt-L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AF7F1F"/>
    <a:srgbClr val="5D101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302" autoAdjust="0"/>
    <p:restoredTop sz="94660"/>
  </p:normalViewPr>
  <p:slideViewPr>
    <p:cSldViewPr snapToGrid="0">
      <p:cViewPr>
        <p:scale>
          <a:sx n="100" d="100"/>
          <a:sy n="100" d="100"/>
        </p:scale>
        <p:origin x="-72" y="-27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49688" y="0"/>
            <a:ext cx="2946400" cy="498475"/>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959A9C-2423-441A-8B31-A847E68BBE78}" type="datetimeFigureOut">
              <a:rPr lang="en-US"/>
              <a:pPr>
                <a:defRPr/>
              </a:pPr>
              <a:t>2/1/2021</a:t>
            </a:fld>
            <a:endParaRPr lang="en-US"/>
          </a:p>
        </p:txBody>
      </p:sp>
      <p:sp>
        <p:nvSpPr>
          <p:cNvPr id="4" name="Slide Image Placeholder 3"/>
          <p:cNvSpPr>
            <a:spLocks noGrp="1" noRot="1" noChangeAspect="1"/>
          </p:cNvSpPr>
          <p:nvPr>
            <p:ph type="sldImg" idx="2"/>
          </p:nvPr>
        </p:nvSpPr>
        <p:spPr>
          <a:xfrm>
            <a:off x="420688" y="1241425"/>
            <a:ext cx="5956300" cy="33496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28163"/>
            <a:ext cx="2946400" cy="498475"/>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49688" y="9428163"/>
            <a:ext cx="2946400" cy="498475"/>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B87E0360-11B9-43FA-B4B8-8340FBE6475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pic>
        <p:nvPicPr>
          <p:cNvPr id="4" name="Paveikslėlis 7"/>
          <p:cNvPicPr>
            <a:picLocks noChangeAspect="1"/>
          </p:cNvPicPr>
          <p:nvPr userDrawn="1"/>
        </p:nvPicPr>
        <p:blipFill>
          <a:blip r:embed="rId2"/>
          <a:srcRect/>
          <a:stretch>
            <a:fillRect/>
          </a:stretch>
        </p:blipFill>
        <p:spPr bwMode="auto">
          <a:xfrm>
            <a:off x="3100388" y="-325438"/>
            <a:ext cx="5991225" cy="3579813"/>
          </a:xfrm>
          <a:prstGeom prst="rect">
            <a:avLst/>
          </a:prstGeom>
          <a:noFill/>
          <a:ln w="9525">
            <a:noFill/>
            <a:miter lim="800000"/>
            <a:headEnd/>
            <a:tailEnd/>
          </a:ln>
        </p:spPr>
      </p:pic>
      <p:sp>
        <p:nvSpPr>
          <p:cNvPr id="5" name="Rectangle 6"/>
          <p:cNvSpPr/>
          <p:nvPr userDrawn="1"/>
        </p:nvSpPr>
        <p:spPr>
          <a:xfrm>
            <a:off x="0" y="6524625"/>
            <a:ext cx="12192000" cy="333375"/>
          </a:xfrm>
          <a:prstGeom prst="rect">
            <a:avLst/>
          </a:prstGeom>
          <a:solidFill>
            <a:srgbClr val="5D10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8"/>
          <p:cNvSpPr/>
          <p:nvPr userDrawn="1"/>
        </p:nvSpPr>
        <p:spPr>
          <a:xfrm>
            <a:off x="0" y="6446838"/>
            <a:ext cx="12192000" cy="77787"/>
          </a:xfrm>
          <a:prstGeom prst="rect">
            <a:avLst/>
          </a:prstGeom>
          <a:solidFill>
            <a:srgbClr val="AF7F1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Pavadinimas 1"/>
          <p:cNvSpPr>
            <a:spLocks noGrp="1"/>
          </p:cNvSpPr>
          <p:nvPr>
            <p:ph type="ctrTitle"/>
          </p:nvPr>
        </p:nvSpPr>
        <p:spPr>
          <a:xfrm>
            <a:off x="1524000" y="2878037"/>
            <a:ext cx="9144000" cy="1413933"/>
          </a:xfrm>
        </p:spPr>
        <p:txBody>
          <a:bodyPr anchor="b">
            <a:normAutofit/>
          </a:bodyPr>
          <a:lstStyle>
            <a:lvl1pPr algn="ctr">
              <a:defRPr sz="4800"/>
            </a:lvl1pPr>
          </a:lstStyle>
          <a:p>
            <a:r>
              <a:rPr lang="lt-LT" smtClean="0"/>
              <a:t>Spustelėję redag. ruoš. pavad. stilių</a:t>
            </a:r>
            <a:endParaRPr lang="lt-LT" dirty="0"/>
          </a:p>
        </p:txBody>
      </p:sp>
      <p:sp>
        <p:nvSpPr>
          <p:cNvPr id="3" name="Antrinis pavadinimas 2"/>
          <p:cNvSpPr>
            <a:spLocks noGrp="1"/>
          </p:cNvSpPr>
          <p:nvPr>
            <p:ph type="subTitle" idx="1"/>
          </p:nvPr>
        </p:nvSpPr>
        <p:spPr>
          <a:xfrm>
            <a:off x="1524000" y="4416018"/>
            <a:ext cx="9144000" cy="868362"/>
          </a:xfrm>
        </p:spPr>
        <p:txBody>
          <a:bodyPr>
            <a:normAutofit/>
          </a:bodyPr>
          <a:lstStyle>
            <a:lvl1pPr marL="0" indent="0" algn="ctr">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Spustelėję redag. ruoš. paantrš. stilių</a:t>
            </a:r>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vadinimas ir turinys">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lstStyle>
            <a:lvl1pPr marL="363538" indent="-363538">
              <a:buFont typeface="Arial" panose="020B0604020202020204" pitchFamily="34" charset="0"/>
              <a:buChar char="•"/>
              <a:defRPr/>
            </a:lvl1pPr>
            <a:lvl8pPr marL="1582738" indent="-457200">
              <a:buFont typeface="Arial" panose="020B0604020202020204" pitchFamily="34" charset="0"/>
              <a:buChar char="•"/>
              <a:defRPr/>
            </a:lvl8pPr>
            <a:lvl9pPr marL="1938338" indent="-457200">
              <a:buFont typeface="Arial" panose="020B0604020202020204" pitchFamily="34" charset="0"/>
              <a:buChar char="•"/>
              <a:defRPr/>
            </a:lvl9p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endParaRPr lang="lt-LT" dirty="0" smtClean="0"/>
          </a:p>
        </p:txBody>
      </p:sp>
      <p:sp>
        <p:nvSpPr>
          <p:cNvPr id="8" name="Title 7"/>
          <p:cNvSpPr>
            <a:spLocks noGrp="1"/>
          </p:cNvSpPr>
          <p:nvPr>
            <p:ph type="title"/>
          </p:nvPr>
        </p:nvSpPr>
        <p:spPr/>
        <p:txBody>
          <a:bodyPr/>
          <a:lstStyle/>
          <a:p>
            <a:r>
              <a:rPr lang="lt-LT" smtClean="0"/>
              <a:t>Spustelėję redag. ruoš. pavad. stilių</a:t>
            </a:r>
            <a:endParaRPr lang="en-US"/>
          </a:p>
        </p:txBody>
      </p:sp>
      <p:sp>
        <p:nvSpPr>
          <p:cNvPr id="4" name="Date Placeholder 3"/>
          <p:cNvSpPr>
            <a:spLocks noGrp="1"/>
          </p:cNvSpPr>
          <p:nvPr>
            <p:ph type="dt" sz="half" idx="10"/>
          </p:nvPr>
        </p:nvSpPr>
        <p:spPr/>
        <p:txBody>
          <a:bodyPr/>
          <a:lstStyle>
            <a:lvl1pPr>
              <a:defRPr/>
            </a:lvl1pPr>
          </a:lstStyle>
          <a:p>
            <a:pPr>
              <a:defRPr/>
            </a:pPr>
            <a:fld id="{5630B8CE-B181-49FD-A8F2-A9982BF294C6}" type="datetime1">
              <a:rPr lang="lt-LT"/>
              <a:pPr>
                <a:defRPr/>
              </a:pPr>
              <a:t>2021.02.01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Vardenis Pavardenis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397FD56-FAFD-4AE5-9706-BA9FDEE6E42D}"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Turinio vietos rezervavimo ženklas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smtClean="0"/>
          </a:p>
        </p:txBody>
      </p:sp>
      <p:sp>
        <p:nvSpPr>
          <p:cNvPr id="4" name="Turinio vietos rezervavimo ženklas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smtClean="0"/>
          </a:p>
        </p:txBody>
      </p:sp>
      <p:sp>
        <p:nvSpPr>
          <p:cNvPr id="5" name="Date Placeholder 3"/>
          <p:cNvSpPr>
            <a:spLocks noGrp="1"/>
          </p:cNvSpPr>
          <p:nvPr>
            <p:ph type="dt" sz="half" idx="10"/>
          </p:nvPr>
        </p:nvSpPr>
        <p:spPr/>
        <p:txBody>
          <a:bodyPr/>
          <a:lstStyle>
            <a:lvl1pPr>
              <a:defRPr/>
            </a:lvl1pPr>
          </a:lstStyle>
          <a:p>
            <a:pPr>
              <a:defRPr/>
            </a:pPr>
            <a:fld id="{2A871FBA-7D0C-4970-995F-BC9CB22EBF59}" type="datetime1">
              <a:rPr lang="lt-LT"/>
              <a:pPr>
                <a:defRPr/>
              </a:pPr>
              <a:t>2021.02.01</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a:t>Vardenis Pavardenis</a:t>
            </a: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10299E5-4EB7-46A3-A649-8872AEBE090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smtClean="0"/>
              <a:t>Spustelėję redag. ruoš. pavad. stilių</a:t>
            </a:r>
            <a:endParaRPr lang="lt-LT"/>
          </a:p>
        </p:txBody>
      </p:sp>
      <p:sp>
        <p:nvSpPr>
          <p:cNvPr id="3" name="Date Placeholder 3"/>
          <p:cNvSpPr>
            <a:spLocks noGrp="1"/>
          </p:cNvSpPr>
          <p:nvPr>
            <p:ph type="dt" sz="half" idx="10"/>
          </p:nvPr>
        </p:nvSpPr>
        <p:spPr/>
        <p:txBody>
          <a:bodyPr/>
          <a:lstStyle>
            <a:lvl1pPr>
              <a:defRPr/>
            </a:lvl1pPr>
          </a:lstStyle>
          <a:p>
            <a:pPr>
              <a:defRPr/>
            </a:pPr>
            <a:fld id="{0EF1D9BA-6D15-46CF-91B4-13E58B412BCE}" type="datetime1">
              <a:rPr lang="lt-LT"/>
              <a:pPr>
                <a:defRPr/>
              </a:pPr>
              <a:t>2021.02.01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Vardenis Pavardenis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283DD11-D2E4-479A-825A-21265186F03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3C9C0C7-C3AE-4CBD-8500-E135B0D80743}" type="datetime1">
              <a:rPr lang="lt-LT"/>
              <a:pPr>
                <a:defRPr/>
              </a:pPr>
              <a:t>2021.02.01</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a:t>Vardenis Pavardenis</a:t>
            </a: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2C3C99B-58FD-4BA8-ACF2-EC2E2AB00784}"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96850"/>
            <a:ext cx="8955088" cy="1325563"/>
          </a:xfrm>
        </p:spPr>
        <p:txBody>
          <a:bodyPr/>
          <a:lstStyle/>
          <a:p>
            <a:r>
              <a:rPr lang="en-US"/>
              <a:t>Click to edit Master title style</a:t>
            </a:r>
            <a:endParaRPr lang="lt-LT"/>
          </a:p>
        </p:txBody>
      </p:sp>
      <p:sp>
        <p:nvSpPr>
          <p:cNvPr id="3" name="Content Placeholder 2"/>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lvl1pPr>
              <a:defRPr/>
            </a:lvl1pPr>
          </a:lstStyle>
          <a:p>
            <a:pPr>
              <a:defRPr/>
            </a:pPr>
            <a:fld id="{6211FFDB-999E-4FB5-B857-7343179AA59B}" type="datetime1">
              <a:rPr lang="lt-LT"/>
              <a:pPr>
                <a:defRPr/>
              </a:pPr>
              <a:t>2021.02.01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Vardenis Pavardenis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035D5AD-DE94-4EC5-A09D-2FE1025508C6}"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196850"/>
            <a:ext cx="10515600" cy="59801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3" name="Date Placeholder 3"/>
          <p:cNvSpPr>
            <a:spLocks noGrp="1"/>
          </p:cNvSpPr>
          <p:nvPr>
            <p:ph type="dt" sz="half" idx="10"/>
          </p:nvPr>
        </p:nvSpPr>
        <p:spPr/>
        <p:txBody>
          <a:bodyPr/>
          <a:lstStyle>
            <a:lvl1pPr>
              <a:defRPr/>
            </a:lvl1pPr>
          </a:lstStyle>
          <a:p>
            <a:pPr>
              <a:defRPr/>
            </a:pPr>
            <a:fld id="{8EB86545-5093-44F7-8A3C-8F34E76A68F0}" type="datetime1">
              <a:rPr lang="lt-LT"/>
              <a:pPr>
                <a:defRPr/>
              </a:pPr>
              <a:t>2021.02.01</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a:t>Vardenis Pavardenis</a:t>
            </a: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DB84A70-6C0B-4751-82AC-2E5889CB47B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196850"/>
            <a:ext cx="8955088" cy="1325563"/>
          </a:xfrm>
        </p:spPr>
        <p:txBody>
          <a:bodyPr/>
          <a:lstStyle/>
          <a:p>
            <a:r>
              <a:rPr lang="en-US"/>
              <a:t>Click to edit Master title style</a:t>
            </a:r>
            <a:endParaRPr lang="lt-LT"/>
          </a:p>
        </p:txBody>
      </p:sp>
      <p:sp>
        <p:nvSpPr>
          <p:cNvPr id="3" name="Chart Placeholder 2"/>
          <p:cNvSpPr>
            <a:spLocks noGrp="1"/>
          </p:cNvSpPr>
          <p:nvPr>
            <p:ph type="chart" idx="1"/>
          </p:nvPr>
        </p:nvSpPr>
        <p:spPr>
          <a:xfrm>
            <a:off x="838200" y="1825625"/>
            <a:ext cx="10515600" cy="4351338"/>
          </a:xfrm>
        </p:spPr>
        <p:txBody>
          <a:bodyPr/>
          <a:lstStyle/>
          <a:p>
            <a:pPr lvl="0"/>
            <a:endParaRPr lang="lt-LT" noProof="0"/>
          </a:p>
        </p:txBody>
      </p:sp>
      <p:sp>
        <p:nvSpPr>
          <p:cNvPr id="4" name="Date Placeholder 3"/>
          <p:cNvSpPr>
            <a:spLocks noGrp="1"/>
          </p:cNvSpPr>
          <p:nvPr>
            <p:ph type="dt" sz="half" idx="10"/>
          </p:nvPr>
        </p:nvSpPr>
        <p:spPr/>
        <p:txBody>
          <a:bodyPr/>
          <a:lstStyle>
            <a:lvl1pPr>
              <a:defRPr/>
            </a:lvl1pPr>
          </a:lstStyle>
          <a:p>
            <a:pPr>
              <a:defRPr/>
            </a:pPr>
            <a:fld id="{C97BD59F-4F25-4CA5-8F13-8F47AA9F5307}" type="datetime1">
              <a:rPr lang="lt-LT"/>
              <a:pPr>
                <a:defRPr/>
              </a:pPr>
              <a:t>2021.02.01</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a:t>Vardenis Pavardenis</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33B7101-5106-40C8-B50A-3FC9D37F8F8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avadinimo vietos rezervavimo ženklas 1"/>
          <p:cNvSpPr>
            <a:spLocks noGrp="1"/>
          </p:cNvSpPr>
          <p:nvPr>
            <p:ph type="title"/>
          </p:nvPr>
        </p:nvSpPr>
        <p:spPr bwMode="auto">
          <a:xfrm>
            <a:off x="838200" y="196850"/>
            <a:ext cx="8955088"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lt-LT" smtClean="0"/>
              <a:t>Spustelėję redag. ruoš. pavad. stilių</a:t>
            </a:r>
          </a:p>
        </p:txBody>
      </p:sp>
      <p:sp>
        <p:nvSpPr>
          <p:cNvPr id="1027" name="Teksto vietos rezervavimo ženklas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lt-LT" smtClean="0"/>
              <a:t>Spustelėję redag. ruoš. teksto stilių</a:t>
            </a:r>
          </a:p>
          <a:p>
            <a:pPr lvl="1"/>
            <a:r>
              <a:rPr lang="lt-LT" smtClean="0"/>
              <a:t>Antras lygmuo</a:t>
            </a:r>
          </a:p>
          <a:p>
            <a:pPr lvl="2"/>
            <a:r>
              <a:rPr lang="lt-LT" smtClean="0"/>
              <a:t>Trečias lygmuo</a:t>
            </a:r>
          </a:p>
          <a:p>
            <a:pPr lvl="3"/>
            <a:r>
              <a:rPr lang="lt-LT" smtClean="0"/>
              <a:t>Ketvirtas lygmuo</a:t>
            </a:r>
          </a:p>
          <a:p>
            <a:pPr lvl="4"/>
            <a:r>
              <a:rPr lang="lt-LT" smtClean="0"/>
              <a:t>Penktas lygmuo</a:t>
            </a:r>
          </a:p>
        </p:txBody>
      </p:sp>
      <p:pic>
        <p:nvPicPr>
          <p:cNvPr id="1028" name="Paveikslėlis 7"/>
          <p:cNvPicPr>
            <a:picLocks noChangeAspect="1"/>
          </p:cNvPicPr>
          <p:nvPr/>
        </p:nvPicPr>
        <p:blipFill>
          <a:blip r:embed="rId10"/>
          <a:srcRect/>
          <a:stretch>
            <a:fillRect/>
          </a:stretch>
        </p:blipFill>
        <p:spPr bwMode="auto">
          <a:xfrm>
            <a:off x="9540875" y="-209550"/>
            <a:ext cx="2957513" cy="1765300"/>
          </a:xfrm>
          <a:prstGeom prst="rect">
            <a:avLst/>
          </a:prstGeom>
          <a:noFill/>
          <a:ln w="9525">
            <a:noFill/>
            <a:miter lim="800000"/>
            <a:headEnd/>
            <a:tailEnd/>
          </a:ln>
        </p:spPr>
      </p:pic>
      <p:sp>
        <p:nvSpPr>
          <p:cNvPr id="9" name="Rectangle 6"/>
          <p:cNvSpPr/>
          <p:nvPr/>
        </p:nvSpPr>
        <p:spPr>
          <a:xfrm>
            <a:off x="0" y="6524625"/>
            <a:ext cx="12192000" cy="333375"/>
          </a:xfrm>
          <a:prstGeom prst="rect">
            <a:avLst/>
          </a:prstGeom>
          <a:solidFill>
            <a:srgbClr val="5D101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8"/>
          <p:cNvSpPr/>
          <p:nvPr/>
        </p:nvSpPr>
        <p:spPr>
          <a:xfrm>
            <a:off x="0" y="6446838"/>
            <a:ext cx="12192000" cy="77787"/>
          </a:xfrm>
          <a:prstGeom prst="rect">
            <a:avLst/>
          </a:prstGeom>
          <a:solidFill>
            <a:srgbClr val="AF7F1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3"/>
          <p:cNvSpPr>
            <a:spLocks noGrp="1"/>
          </p:cNvSpPr>
          <p:nvPr>
            <p:ph type="dt" sz="half" idx="2"/>
          </p:nvPr>
        </p:nvSpPr>
        <p:spPr>
          <a:xfrm>
            <a:off x="84138" y="6508750"/>
            <a:ext cx="2743200" cy="365125"/>
          </a:xfrm>
          <a:prstGeom prst="rect">
            <a:avLst/>
          </a:prstGeom>
        </p:spPr>
        <p:txBody>
          <a:bodyPr/>
          <a:lstStyle>
            <a:lvl1pPr fontAlgn="auto">
              <a:spcBef>
                <a:spcPts val="0"/>
              </a:spcBef>
              <a:spcAft>
                <a:spcPts val="0"/>
              </a:spcAft>
              <a:defRPr>
                <a:solidFill>
                  <a:schemeClr val="bg1"/>
                </a:solidFill>
                <a:latin typeface="+mn-lt"/>
              </a:defRPr>
            </a:lvl1pPr>
          </a:lstStyle>
          <a:p>
            <a:pPr>
              <a:defRPr/>
            </a:pPr>
            <a:fld id="{ADD1765A-2850-4E1D-88A3-AFA672CB7FCB}" type="datetime1">
              <a:rPr lang="lt-LT"/>
              <a:pPr>
                <a:defRPr/>
              </a:pPr>
              <a:t>2021.02.01</a:t>
            </a:fld>
            <a:endParaRPr lang="en-US" dirty="0"/>
          </a:p>
        </p:txBody>
      </p:sp>
      <p:sp>
        <p:nvSpPr>
          <p:cNvPr id="11" name="Footer Placeholder 4"/>
          <p:cNvSpPr>
            <a:spLocks noGrp="1"/>
          </p:cNvSpPr>
          <p:nvPr>
            <p:ph type="ftr" sz="quarter" idx="3"/>
          </p:nvPr>
        </p:nvSpPr>
        <p:spPr>
          <a:xfrm>
            <a:off x="4038600" y="6508750"/>
            <a:ext cx="4114800" cy="365125"/>
          </a:xfrm>
          <a:prstGeom prst="rect">
            <a:avLst/>
          </a:prstGeom>
        </p:spPr>
        <p:txBody>
          <a:bodyPr/>
          <a:lstStyle>
            <a:lvl1pPr algn="ctr" fontAlgn="auto">
              <a:spcBef>
                <a:spcPts val="0"/>
              </a:spcBef>
              <a:spcAft>
                <a:spcPts val="0"/>
              </a:spcAft>
              <a:defRPr>
                <a:solidFill>
                  <a:schemeClr val="bg1"/>
                </a:solidFill>
                <a:latin typeface="+mn-lt"/>
              </a:defRPr>
            </a:lvl1pPr>
          </a:lstStyle>
          <a:p>
            <a:pPr>
              <a:defRPr/>
            </a:pPr>
            <a:r>
              <a:rPr lang="en-US"/>
              <a:t>Vardenis Pavardenis</a:t>
            </a:r>
            <a:endParaRPr lang="en-US" dirty="0"/>
          </a:p>
        </p:txBody>
      </p:sp>
      <p:sp>
        <p:nvSpPr>
          <p:cNvPr id="12" name="Slide Number Placeholder 5"/>
          <p:cNvSpPr>
            <a:spLocks noGrp="1"/>
          </p:cNvSpPr>
          <p:nvPr>
            <p:ph type="sldNum" sz="quarter" idx="4"/>
          </p:nvPr>
        </p:nvSpPr>
        <p:spPr>
          <a:xfrm>
            <a:off x="9364663" y="6492875"/>
            <a:ext cx="2743200" cy="365125"/>
          </a:xfrm>
          <a:prstGeom prst="rect">
            <a:avLst/>
          </a:prstGeom>
        </p:spPr>
        <p:txBody>
          <a:bodyPr/>
          <a:lstStyle>
            <a:lvl1pPr algn="r" fontAlgn="auto">
              <a:spcBef>
                <a:spcPts val="0"/>
              </a:spcBef>
              <a:spcAft>
                <a:spcPts val="0"/>
              </a:spcAft>
              <a:defRPr>
                <a:solidFill>
                  <a:schemeClr val="bg1"/>
                </a:solidFill>
                <a:latin typeface="+mn-lt"/>
              </a:defRPr>
            </a:lvl1pPr>
          </a:lstStyle>
          <a:p>
            <a:pPr>
              <a:defRPr/>
            </a:pPr>
            <a:fld id="{B13C0B06-0435-426B-A39A-9E1BE167389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363538" indent="-363538" algn="l" rtl="0" eaLnBrk="0" fontAlgn="base" hangingPunct="0">
        <a:spcBef>
          <a:spcPts val="1000"/>
        </a:spcBef>
        <a:spcAft>
          <a:spcPct val="0"/>
        </a:spcAft>
        <a:buClr>
          <a:srgbClr val="AF7F1F"/>
        </a:buClr>
        <a:buFont typeface="Arial" charset="0"/>
        <a:buChar char="•"/>
        <a:defRPr sz="2800" kern="1200">
          <a:solidFill>
            <a:schemeClr val="tx1"/>
          </a:solidFill>
          <a:latin typeface="+mn-lt"/>
          <a:ea typeface="+mn-ea"/>
          <a:cs typeface="+mn-cs"/>
        </a:defRPr>
      </a:lvl1pPr>
      <a:lvl2pPr marL="685800" indent="-322263" algn="l" rtl="0" eaLnBrk="0" fontAlgn="base" hangingPunct="0">
        <a:lnSpc>
          <a:spcPct val="90000"/>
        </a:lnSpc>
        <a:spcBef>
          <a:spcPts val="500"/>
        </a:spcBef>
        <a:spcAft>
          <a:spcPct val="0"/>
        </a:spcAft>
        <a:buClr>
          <a:srgbClr val="AF7F1F"/>
        </a:buClr>
        <a:buFont typeface="Arial" charset="0"/>
        <a:buChar char="•"/>
        <a:defRPr sz="2800" kern="1200">
          <a:solidFill>
            <a:schemeClr val="tx1"/>
          </a:solidFill>
          <a:latin typeface="+mn-lt"/>
          <a:ea typeface="+mn-ea"/>
          <a:cs typeface="+mn-cs"/>
        </a:defRPr>
      </a:lvl2pPr>
      <a:lvl3pPr marL="1079500" indent="-368300" algn="l" rtl="0" eaLnBrk="0" fontAlgn="base" hangingPunct="0">
        <a:spcBef>
          <a:spcPts val="500"/>
        </a:spcBef>
        <a:spcAft>
          <a:spcPct val="0"/>
        </a:spcAft>
        <a:buClr>
          <a:srgbClr val="AF7F1F"/>
        </a:buClr>
        <a:buFont typeface="Arial" charset="0"/>
        <a:buChar char="•"/>
        <a:defRPr sz="2800" kern="1200">
          <a:solidFill>
            <a:schemeClr val="tx1"/>
          </a:solidFill>
          <a:latin typeface="+mn-lt"/>
          <a:ea typeface="+mn-ea"/>
          <a:cs typeface="+mn-cs"/>
        </a:defRPr>
      </a:lvl3pPr>
      <a:lvl4pPr marL="1431925" indent="-373063" algn="l" rtl="0" eaLnBrk="0" fontAlgn="base" hangingPunct="0">
        <a:lnSpc>
          <a:spcPct val="90000"/>
        </a:lnSpc>
        <a:spcBef>
          <a:spcPts val="500"/>
        </a:spcBef>
        <a:spcAft>
          <a:spcPct val="0"/>
        </a:spcAft>
        <a:buClr>
          <a:srgbClr val="AF7F1F"/>
        </a:buClr>
        <a:buFont typeface="Arial" charset="0"/>
        <a:buChar char="•"/>
        <a:defRPr sz="2800" kern="1200">
          <a:solidFill>
            <a:schemeClr val="tx1"/>
          </a:solidFill>
          <a:latin typeface="+mn-lt"/>
          <a:ea typeface="+mn-ea"/>
          <a:cs typeface="+mn-cs"/>
        </a:defRPr>
      </a:lvl4pPr>
      <a:lvl5pPr marL="1795463" indent="-368300" algn="l" rtl="0" eaLnBrk="0" fontAlgn="base" hangingPunct="0">
        <a:spcBef>
          <a:spcPts val="500"/>
        </a:spcBef>
        <a:spcAft>
          <a:spcPct val="0"/>
        </a:spcAft>
        <a:buClr>
          <a:srgbClr val="AF7F1F"/>
        </a:buClr>
        <a:buFont typeface="Arial"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1125538" indent="0" algn="l" defTabSz="914400" rtl="0" eaLnBrk="1" latinLnBrk="0" hangingPunct="1">
        <a:lnSpc>
          <a:spcPct val="100000"/>
        </a:lnSpc>
        <a:spcBef>
          <a:spcPts val="500"/>
        </a:spcBef>
        <a:buClr>
          <a:srgbClr val="AF7F1F"/>
        </a:buClr>
        <a:buFont typeface="Arial" panose="020B0604020202020204" pitchFamily="34" charset="0"/>
        <a:buNone/>
        <a:defRPr sz="2800" kern="1200">
          <a:solidFill>
            <a:schemeClr val="tx1"/>
          </a:solidFill>
          <a:latin typeface="+mn-lt"/>
          <a:ea typeface="+mn-ea"/>
          <a:cs typeface="+mn-cs"/>
        </a:defRPr>
      </a:lvl8pPr>
      <a:lvl9pPr marL="1481138" indent="0" algn="l" defTabSz="914400" rtl="0" eaLnBrk="1" latinLnBrk="0" hangingPunct="1">
        <a:lnSpc>
          <a:spcPct val="100000"/>
        </a:lnSpc>
        <a:spcBef>
          <a:spcPts val="500"/>
        </a:spcBef>
        <a:buClr>
          <a:srgbClr val="AF7F1F"/>
        </a:buClr>
        <a:buFont typeface="Arial" panose="020B0604020202020204" pitchFamily="34" charset="0"/>
        <a:buNone/>
        <a:defRPr sz="28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Pavadinimas 1"/>
          <p:cNvSpPr>
            <a:spLocks noGrp="1"/>
          </p:cNvSpPr>
          <p:nvPr>
            <p:ph type="ctrTitle"/>
          </p:nvPr>
        </p:nvSpPr>
        <p:spPr>
          <a:xfrm>
            <a:off x="0" y="3448050"/>
            <a:ext cx="7224713" cy="1311275"/>
          </a:xfrm>
        </p:spPr>
        <p:txBody>
          <a:bodyPr/>
          <a:lstStyle/>
          <a:p>
            <a:pPr eaLnBrk="1" hangingPunct="1"/>
            <a:r>
              <a:rPr lang="lt-LT" sz="2400" b="1" smtClean="0"/>
              <a:t>BALYS SRUOGA</a:t>
            </a:r>
            <a:r>
              <a:rPr lang="lt-LT" sz="2400" smtClean="0"/>
              <a:t/>
            </a:r>
            <a:br>
              <a:rPr lang="lt-LT" sz="2400" smtClean="0"/>
            </a:br>
            <a:r>
              <a:rPr lang="lt-LT" sz="2400" smtClean="0"/>
              <a:t/>
            </a:r>
            <a:br>
              <a:rPr lang="lt-LT" sz="2400" smtClean="0"/>
            </a:br>
            <a:r>
              <a:rPr lang="lt-LT" sz="1600" smtClean="0"/>
              <a:t>Lietuvių</a:t>
            </a:r>
            <a:r>
              <a:rPr lang="en-US" sz="1600" smtClean="0"/>
              <a:t> </a:t>
            </a:r>
            <a:r>
              <a:rPr lang="lt-LT" sz="1600" smtClean="0"/>
              <a:t>poetas, prozininkas, dramaturgas, </a:t>
            </a:r>
            <a:br>
              <a:rPr lang="lt-LT" sz="1600" smtClean="0"/>
            </a:br>
            <a:r>
              <a:rPr lang="lt-LT" sz="1600" smtClean="0"/>
              <a:t>teatrologas, literatūros</a:t>
            </a:r>
            <a:r>
              <a:rPr lang="en-US" sz="1600" smtClean="0"/>
              <a:t> </a:t>
            </a:r>
            <a:r>
              <a:rPr lang="lt-LT" sz="1600" smtClean="0"/>
              <a:t>ir</a:t>
            </a:r>
            <a:r>
              <a:rPr lang="en-US" sz="1600" smtClean="0"/>
              <a:t> </a:t>
            </a:r>
            <a:r>
              <a:rPr lang="lt-LT" sz="1600" smtClean="0"/>
              <a:t>tautosakos</a:t>
            </a:r>
            <a:r>
              <a:rPr lang="en-US" sz="1600" smtClean="0"/>
              <a:t> </a:t>
            </a:r>
            <a:r>
              <a:rPr lang="lt-LT" sz="1600" smtClean="0"/>
              <a:t>tyrinėtojas</a:t>
            </a:r>
            <a:br>
              <a:rPr lang="lt-LT" sz="1600" smtClean="0"/>
            </a:br>
            <a:endParaRPr lang="lt-LT" sz="1600" smtClean="0"/>
          </a:p>
        </p:txBody>
      </p:sp>
      <p:sp>
        <p:nvSpPr>
          <p:cNvPr id="11266" name="Antrinis pavadinimas 2"/>
          <p:cNvSpPr>
            <a:spLocks noGrp="1"/>
          </p:cNvSpPr>
          <p:nvPr>
            <p:ph type="subTitle" idx="1"/>
          </p:nvPr>
        </p:nvSpPr>
        <p:spPr>
          <a:xfrm>
            <a:off x="2659063" y="5284788"/>
            <a:ext cx="5749925" cy="901700"/>
          </a:xfrm>
        </p:spPr>
        <p:txBody>
          <a:bodyPr/>
          <a:lstStyle/>
          <a:p>
            <a:pPr eaLnBrk="1" hangingPunct="1">
              <a:lnSpc>
                <a:spcPct val="80000"/>
              </a:lnSpc>
            </a:pPr>
            <a:r>
              <a:rPr lang="lt-LT" sz="1200" cap="none" smtClean="0"/>
              <a:t>						</a:t>
            </a:r>
          </a:p>
          <a:p>
            <a:pPr eaLnBrk="1" hangingPunct="1">
              <a:lnSpc>
                <a:spcPct val="80000"/>
              </a:lnSpc>
            </a:pPr>
            <a:endParaRPr lang="lt-LT" sz="800" cap="none" smtClean="0"/>
          </a:p>
          <a:p>
            <a:pPr eaLnBrk="1" hangingPunct="1">
              <a:lnSpc>
                <a:spcPct val="80000"/>
              </a:lnSpc>
            </a:pPr>
            <a:r>
              <a:rPr lang="lt-LT" sz="800" cap="none" smtClean="0"/>
              <a:t>					</a:t>
            </a:r>
            <a:endParaRPr lang="lt-LT" sz="900" cap="none" smtClean="0">
              <a:latin typeface="Arial" charset="0"/>
            </a:endParaRPr>
          </a:p>
          <a:p>
            <a:pPr eaLnBrk="1" hangingPunct="1">
              <a:lnSpc>
                <a:spcPct val="80000"/>
              </a:lnSpc>
            </a:pPr>
            <a:r>
              <a:rPr lang="lt-LT" sz="1200" cap="none" smtClean="0">
                <a:latin typeface="Calibri Light"/>
              </a:rPr>
              <a:t>Kaunas, 20</a:t>
            </a:r>
            <a:r>
              <a:rPr lang="en-US" sz="1200" cap="none" smtClean="0">
                <a:latin typeface="Calibri Light"/>
              </a:rPr>
              <a:t>2</a:t>
            </a:r>
            <a:r>
              <a:rPr lang="lt-LT" sz="1200" cap="none" smtClean="0">
                <a:latin typeface="Calibri Light"/>
              </a:rPr>
              <a:t>1</a:t>
            </a:r>
          </a:p>
        </p:txBody>
      </p:sp>
      <p:pic>
        <p:nvPicPr>
          <p:cNvPr id="11269" name="Picture 5"/>
          <p:cNvPicPr>
            <a:picLocks noChangeAspect="1" noChangeArrowheads="1"/>
          </p:cNvPicPr>
          <p:nvPr/>
        </p:nvPicPr>
        <p:blipFill>
          <a:blip r:embed="rId2"/>
          <a:srcRect/>
          <a:stretch>
            <a:fillRect/>
          </a:stretch>
        </p:blipFill>
        <p:spPr bwMode="auto">
          <a:xfrm>
            <a:off x="8050213" y="2282825"/>
            <a:ext cx="2940050" cy="3838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p:cNvSpPr>
          <p:nvPr>
            <p:ph type="title"/>
          </p:nvPr>
        </p:nvSpPr>
        <p:spPr>
          <a:xfrm>
            <a:off x="552450" y="349250"/>
            <a:ext cx="4030663" cy="668338"/>
          </a:xfrm>
        </p:spPr>
        <p:txBody>
          <a:bodyPr/>
          <a:lstStyle/>
          <a:p>
            <a:r>
              <a:rPr lang="lt-LT" sz="2000" smtClean="0"/>
              <a:t/>
            </a:r>
            <a:br>
              <a:rPr lang="lt-LT" sz="2000" smtClean="0"/>
            </a:br>
            <a:r>
              <a:rPr lang="lt-LT" sz="1800" i="1" smtClean="0"/>
              <a:t>Baliui Sruogai – 125</a:t>
            </a:r>
          </a:p>
        </p:txBody>
      </p:sp>
      <p:sp>
        <p:nvSpPr>
          <p:cNvPr id="94214" name="Rectangle 6"/>
          <p:cNvSpPr>
            <a:spLocks noGrp="1"/>
          </p:cNvSpPr>
          <p:nvPr>
            <p:ph type="body" sz="half" idx="2"/>
          </p:nvPr>
        </p:nvSpPr>
        <p:spPr>
          <a:xfrm>
            <a:off x="304800" y="1911350"/>
            <a:ext cx="6124575" cy="4694238"/>
          </a:xfrm>
        </p:spPr>
        <p:txBody>
          <a:bodyPr/>
          <a:lstStyle/>
          <a:p>
            <a:pPr>
              <a:lnSpc>
                <a:spcPct val="80000"/>
              </a:lnSpc>
            </a:pPr>
            <a:endParaRPr lang="lt-LT" sz="1000" smtClean="0"/>
          </a:p>
          <a:p>
            <a:pPr>
              <a:lnSpc>
                <a:spcPct val="150000"/>
              </a:lnSpc>
              <a:buFont typeface="Arial" charset="0"/>
              <a:buNone/>
            </a:pPr>
            <a:r>
              <a:rPr lang="lt-LT" sz="1000" smtClean="0"/>
              <a:t>            </a:t>
            </a:r>
            <a:r>
              <a:rPr lang="lt-LT" sz="1400" smtClean="0">
                <a:latin typeface="Calibri Light"/>
              </a:rPr>
              <a:t>"Ei jūs tenai! Profesoriai, advokatai, kunigai, prokurorai! – šaukia į mus bloko raštvedys, padūkęs tirolietis Toni Fabro, kad net jam seilės per žandus bliaukia, – ei jūs, šuns uodegos, inteligentija, stokite čia, patvory, dešinėj! Stojame mes jam čia, patvory, dešinėj. Dar šiek tiek pasibjaurojęs, liežuviu ir visom keturiom pamataravęs, sako jis mum: – Ei jūs, kiauliasnukiai, marš numirėlių nešt. Iš bloko, iš koridoriaus į ligoninę. Prie ligoninės paguldyt. Žiūrėkit man, kad nepamestumėt. Iš snukių jums košę padarysiu! Ką gi, einame tų numirėlių žiūrėti. Brrrr... Vis dėlto! Kaipgi čia dabar. Poetas, lyrikas – ir lavonus tampyk!“</a:t>
            </a:r>
          </a:p>
          <a:p>
            <a:pPr>
              <a:lnSpc>
                <a:spcPct val="80000"/>
              </a:lnSpc>
              <a:buFont typeface="Arial" charset="0"/>
              <a:buNone/>
            </a:pPr>
            <a:r>
              <a:rPr lang="lt-LT" sz="500" b="1" smtClean="0">
                <a:latin typeface="Calibri Light"/>
              </a:rPr>
              <a:t>				                                                </a:t>
            </a:r>
            <a:r>
              <a:rPr lang="lt-LT" sz="1200" b="1" smtClean="0">
                <a:latin typeface="Calibri Light"/>
              </a:rPr>
              <a:t>Balys Sruoga, Dievų miškas</a:t>
            </a:r>
          </a:p>
          <a:p>
            <a:pPr>
              <a:lnSpc>
                <a:spcPct val="150000"/>
              </a:lnSpc>
              <a:buFont typeface="Arial" charset="0"/>
              <a:buNone/>
            </a:pPr>
            <a:r>
              <a:rPr lang="lt-LT" sz="1400" smtClean="0">
                <a:latin typeface="Calibri Light"/>
              </a:rPr>
              <a:t>		</a:t>
            </a:r>
          </a:p>
          <a:p>
            <a:pPr>
              <a:lnSpc>
                <a:spcPct val="150000"/>
              </a:lnSpc>
              <a:buFont typeface="Arial" charset="0"/>
              <a:buNone/>
            </a:pPr>
            <a:endParaRPr lang="lt-LT" sz="1400" smtClean="0">
              <a:latin typeface="Calibri Light"/>
            </a:endParaRPr>
          </a:p>
          <a:p>
            <a:pPr>
              <a:lnSpc>
                <a:spcPct val="150000"/>
              </a:lnSpc>
              <a:buFont typeface="Arial" charset="0"/>
              <a:buNone/>
            </a:pPr>
            <a:endParaRPr lang="lt-LT" sz="1400" b="1" smtClean="0">
              <a:latin typeface="Calibri Light"/>
            </a:endParaRPr>
          </a:p>
        </p:txBody>
      </p:sp>
      <p:pic>
        <p:nvPicPr>
          <p:cNvPr id="94215" name="Picture 7"/>
          <p:cNvPicPr>
            <a:picLocks noChangeAspect="1" noChangeArrowheads="1"/>
          </p:cNvPicPr>
          <p:nvPr/>
        </p:nvPicPr>
        <p:blipFill>
          <a:blip r:embed="rId2"/>
          <a:srcRect/>
          <a:stretch>
            <a:fillRect/>
          </a:stretch>
        </p:blipFill>
        <p:spPr bwMode="auto">
          <a:xfrm>
            <a:off x="6584950" y="2095500"/>
            <a:ext cx="5124450" cy="34226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p:cNvSpPr>
          <p:nvPr>
            <p:ph type="title"/>
          </p:nvPr>
        </p:nvSpPr>
        <p:spPr>
          <a:xfrm>
            <a:off x="352425" y="130175"/>
            <a:ext cx="8955088" cy="1325563"/>
          </a:xfrm>
        </p:spPr>
        <p:txBody>
          <a:bodyPr/>
          <a:lstStyle/>
          <a:p>
            <a:r>
              <a:rPr lang="lt-LT" sz="1800" i="1" smtClean="0"/>
              <a:t>Baliui Sruogai – 125</a:t>
            </a:r>
          </a:p>
        </p:txBody>
      </p:sp>
      <p:sp>
        <p:nvSpPr>
          <p:cNvPr id="98309" name="Rectangle 5"/>
          <p:cNvSpPr>
            <a:spLocks noGrp="1"/>
          </p:cNvSpPr>
          <p:nvPr>
            <p:ph type="body" sz="half" idx="1"/>
          </p:nvPr>
        </p:nvSpPr>
        <p:spPr>
          <a:xfrm>
            <a:off x="219075" y="1377950"/>
            <a:ext cx="5705475" cy="4946650"/>
          </a:xfrm>
        </p:spPr>
        <p:txBody>
          <a:bodyPr/>
          <a:lstStyle/>
          <a:p>
            <a:pPr>
              <a:lnSpc>
                <a:spcPct val="125000"/>
              </a:lnSpc>
              <a:buFont typeface="Arial" charset="0"/>
              <a:buNone/>
            </a:pPr>
            <a:r>
              <a:rPr lang="lt-LT" sz="2400" smtClean="0"/>
              <a:t>	</a:t>
            </a:r>
            <a:r>
              <a:rPr lang="lt-LT" sz="1600" smtClean="0">
                <a:latin typeface="Calibri Light"/>
              </a:rPr>
              <a:t>"Lagery klausti negalima. Lagery turi būti psichologas ir prana</a:t>
            </a:r>
            <a:r>
              <a:rPr lang="lt-LT" sz="1600" smtClean="0">
                <a:latin typeface="Arial"/>
              </a:rPr>
              <a:t>š</a:t>
            </a:r>
            <a:r>
              <a:rPr lang="lt-LT" sz="1600" smtClean="0">
                <a:latin typeface="Calibri Light"/>
              </a:rPr>
              <a:t>as. Turi žinoti, kada kas kokiam banditui į galvą </a:t>
            </a:r>
            <a:r>
              <a:rPr lang="lt-LT" sz="1600" smtClean="0">
                <a:latin typeface="Arial"/>
              </a:rPr>
              <a:t>š</a:t>
            </a:r>
            <a:r>
              <a:rPr lang="lt-LT" sz="1600" smtClean="0">
                <a:latin typeface="Calibri Light"/>
              </a:rPr>
              <a:t>auna. Turi pats numanyti, kas ant seilės užėjo tave lydinčiam mu</a:t>
            </a:r>
            <a:r>
              <a:rPr lang="lt-LT" sz="1600" smtClean="0">
                <a:latin typeface="Arial"/>
              </a:rPr>
              <a:t>š</a:t>
            </a:r>
            <a:r>
              <a:rPr lang="lt-LT" sz="1600" smtClean="0">
                <a:latin typeface="Calibri Light"/>
              </a:rPr>
              <a:t>eikai. Gausi mu</a:t>
            </a:r>
            <a:r>
              <a:rPr lang="lt-LT" sz="1600" smtClean="0">
                <a:latin typeface="Arial"/>
              </a:rPr>
              <a:t>š</a:t>
            </a:r>
            <a:r>
              <a:rPr lang="lt-LT" sz="1600" smtClean="0">
                <a:latin typeface="Calibri Light"/>
              </a:rPr>
              <a:t>ti, kol suprasi savaime, ko jisai nori. Po keliolikos antausių ir a</a:t>
            </a:r>
            <a:r>
              <a:rPr lang="lt-LT" sz="1600" smtClean="0">
                <a:latin typeface="Arial"/>
              </a:rPr>
              <a:t>š</a:t>
            </a:r>
            <a:r>
              <a:rPr lang="lt-LT" sz="1600" smtClean="0">
                <a:latin typeface="Calibri Light"/>
              </a:rPr>
              <a:t> supratau. To peniuk</a:t>
            </a:r>
            <a:r>
              <a:rPr lang="lt-LT" sz="1600" smtClean="0">
                <a:latin typeface="Arial"/>
              </a:rPr>
              <a:t>š</a:t>
            </a:r>
            <a:r>
              <a:rPr lang="lt-LT" sz="1600" smtClean="0">
                <a:latin typeface="Calibri Light"/>
              </a:rPr>
              <a:t>lio Mitiuchos i</a:t>
            </a:r>
            <a:r>
              <a:rPr lang="lt-LT" sz="1600" smtClean="0">
                <a:latin typeface="Arial"/>
              </a:rPr>
              <a:t>š</a:t>
            </a:r>
            <a:r>
              <a:rPr lang="lt-LT" sz="1600" smtClean="0">
                <a:latin typeface="Calibri Light"/>
              </a:rPr>
              <a:t>manymu bosą turėjau pane</a:t>
            </a:r>
            <a:r>
              <a:rPr lang="lt-LT" sz="1600" smtClean="0">
                <a:latin typeface="Arial"/>
              </a:rPr>
              <a:t>š</a:t>
            </a:r>
            <a:r>
              <a:rPr lang="lt-LT" sz="1600" smtClean="0">
                <a:latin typeface="Calibri Light"/>
              </a:rPr>
              <a:t>ti dar tris žingsnius toliau. Tiktai tris žingsnius! Popiet </a:t>
            </a:r>
            <a:r>
              <a:rPr lang="lt-LT" sz="1600" smtClean="0">
                <a:latin typeface="Arial"/>
              </a:rPr>
              <a:t>–</a:t>
            </a:r>
            <a:r>
              <a:rPr lang="lt-LT" sz="1600" smtClean="0">
                <a:latin typeface="Calibri Light"/>
              </a:rPr>
              <a:t> naujas mūsų galvelių apra</a:t>
            </a:r>
            <a:r>
              <a:rPr lang="lt-LT" sz="1600" smtClean="0">
                <a:latin typeface="Arial"/>
              </a:rPr>
              <a:t>š</a:t>
            </a:r>
            <a:r>
              <a:rPr lang="lt-LT" sz="1600" smtClean="0">
                <a:latin typeface="Calibri Light"/>
              </a:rPr>
              <a:t>ymas. </a:t>
            </a:r>
            <a:r>
              <a:rPr lang="lt-LT" sz="1600" smtClean="0">
                <a:latin typeface="Arial"/>
              </a:rPr>
              <a:t>Š</a:t>
            </a:r>
            <a:r>
              <a:rPr lang="lt-LT" sz="1600" smtClean="0">
                <a:latin typeface="Calibri Light"/>
              </a:rPr>
              <a:t>į kartą </a:t>
            </a:r>
            <a:r>
              <a:rPr lang="lt-LT" sz="1600" smtClean="0">
                <a:latin typeface="Arial"/>
              </a:rPr>
              <a:t>–</a:t>
            </a:r>
            <a:r>
              <a:rPr lang="lt-LT" sz="1600" smtClean="0">
                <a:latin typeface="Calibri Light"/>
              </a:rPr>
              <a:t> pats svarbiausias, pats rimčiausias. Sura</a:t>
            </a:r>
            <a:r>
              <a:rPr lang="lt-LT" sz="1600" smtClean="0">
                <a:latin typeface="Arial"/>
              </a:rPr>
              <a:t>š</a:t>
            </a:r>
            <a:r>
              <a:rPr lang="lt-LT" sz="1600" smtClean="0">
                <a:latin typeface="Calibri Light"/>
              </a:rPr>
              <a:t>inėja įstaiga, vadinama Arbeitseinsatz </a:t>
            </a:r>
            <a:r>
              <a:rPr lang="lt-LT" sz="1600" smtClean="0">
                <a:latin typeface="Arial"/>
              </a:rPr>
              <a:t>–</a:t>
            </a:r>
            <a:r>
              <a:rPr lang="lt-LT" sz="1600" smtClean="0">
                <a:latin typeface="Calibri Light"/>
              </a:rPr>
              <a:t> į darbus paskirstymo įstaiga. Vardas, pavardė, bobutės mirimo metai. Svarbiausia gi: kokį darbą moki dirbti? Čia </a:t>
            </a:r>
            <a:r>
              <a:rPr lang="lt-LT" sz="1600" smtClean="0">
                <a:latin typeface="Arial"/>
              </a:rPr>
              <a:t>–</a:t>
            </a:r>
            <a:r>
              <a:rPr lang="lt-LT" sz="1600" smtClean="0">
                <a:latin typeface="Calibri Light"/>
              </a:rPr>
              <a:t> ypatingai svarbus klausimas, lemtingas kartorgininko buičiai, sprendžiąs: gyventi jam ar mirti".</a:t>
            </a:r>
          </a:p>
          <a:p>
            <a:pPr>
              <a:buFont typeface="Arial" charset="0"/>
              <a:buNone/>
            </a:pPr>
            <a:r>
              <a:rPr lang="lt-LT" sz="1200" b="1" smtClean="0">
                <a:latin typeface="Calibri Light"/>
              </a:rPr>
              <a:t>                                                                         Balys Sruoga, Dievų miškas</a:t>
            </a:r>
          </a:p>
          <a:p>
            <a:pPr>
              <a:lnSpc>
                <a:spcPct val="125000"/>
              </a:lnSpc>
              <a:buFont typeface="Arial" charset="0"/>
              <a:buNone/>
            </a:pPr>
            <a:endParaRPr lang="lt-LT" sz="1600" smtClean="0">
              <a:latin typeface="Calibri Light"/>
            </a:endParaRPr>
          </a:p>
          <a:p>
            <a:pPr>
              <a:lnSpc>
                <a:spcPct val="125000"/>
              </a:lnSpc>
            </a:pPr>
            <a:endParaRPr lang="lt-LT" sz="1600" smtClean="0">
              <a:latin typeface="Calibri Light"/>
            </a:endParaRPr>
          </a:p>
        </p:txBody>
      </p:sp>
      <p:pic>
        <p:nvPicPr>
          <p:cNvPr id="98311" name="Picture 7"/>
          <p:cNvPicPr>
            <a:picLocks noChangeAspect="1" noChangeArrowheads="1"/>
          </p:cNvPicPr>
          <p:nvPr/>
        </p:nvPicPr>
        <p:blipFill>
          <a:blip r:embed="rId2"/>
          <a:srcRect/>
          <a:stretch>
            <a:fillRect/>
          </a:stretch>
        </p:blipFill>
        <p:spPr bwMode="auto">
          <a:xfrm>
            <a:off x="6191250" y="1666875"/>
            <a:ext cx="5619750" cy="4214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p:cNvSpPr>
          <p:nvPr>
            <p:ph type="title"/>
          </p:nvPr>
        </p:nvSpPr>
        <p:spPr/>
        <p:txBody>
          <a:bodyPr/>
          <a:lstStyle/>
          <a:p>
            <a:r>
              <a:rPr lang="lt-LT" sz="1800" i="1" smtClean="0"/>
              <a:t>Baliui Sruogai – 125</a:t>
            </a:r>
          </a:p>
        </p:txBody>
      </p:sp>
      <p:sp>
        <p:nvSpPr>
          <p:cNvPr id="100357" name="Rectangle 5"/>
          <p:cNvSpPr>
            <a:spLocks noGrp="1"/>
          </p:cNvSpPr>
          <p:nvPr>
            <p:ph type="body" sz="half" idx="1"/>
          </p:nvPr>
        </p:nvSpPr>
        <p:spPr>
          <a:xfrm>
            <a:off x="609600" y="1187450"/>
            <a:ext cx="4591050" cy="4722813"/>
          </a:xfrm>
        </p:spPr>
        <p:txBody>
          <a:bodyPr/>
          <a:lstStyle/>
          <a:p>
            <a:endParaRPr lang="lt-LT" sz="800" smtClean="0"/>
          </a:p>
          <a:p>
            <a:pPr>
              <a:lnSpc>
                <a:spcPct val="130000"/>
              </a:lnSpc>
              <a:buFont typeface="Arial" charset="0"/>
              <a:buNone/>
            </a:pPr>
            <a:r>
              <a:rPr lang="lt-LT" sz="2400" smtClean="0"/>
              <a:t>     </a:t>
            </a:r>
            <a:r>
              <a:rPr lang="lt-LT" sz="1600" smtClean="0">
                <a:latin typeface="Calibri Light"/>
              </a:rPr>
              <a:t>“Vieną laišką jis man konfiskuoja už tai, kad jame buvo parašyta: „Baisiai nuobodus biznis už surūdijusių vielų sėdėti...”- Kaip tu drįsti rašyti, kad už surūdijusių vielų sėdi? Ar nieko kita nematai lageryje? ar nematai, berželiai auga? Vėl jis man sako: - Lauk! -Ir aš einu lauk. Laišką perrašiau. Rašau: mūsų spygliuotų įelektrintų vielų tvora spindi žaižaruoja kaip sidabrinė, smulkiu cukrumi apibarstyta. Už tvoros matyti trys berželiai, du kelmai ir vienas grybas.”</a:t>
            </a:r>
          </a:p>
          <a:p>
            <a:pPr>
              <a:buFont typeface="Arial" charset="0"/>
              <a:buNone/>
            </a:pPr>
            <a:r>
              <a:rPr lang="lt-LT" sz="1600" b="1" smtClean="0">
                <a:latin typeface="Calibri Light"/>
              </a:rPr>
              <a:t>                                                                                                                                                                                                                               		</a:t>
            </a:r>
            <a:r>
              <a:rPr lang="lt-LT" sz="1200" b="1" smtClean="0">
                <a:latin typeface="Calibri Light"/>
              </a:rPr>
              <a:t>Balys Sruoga, Dievų miškas</a:t>
            </a:r>
          </a:p>
        </p:txBody>
      </p:sp>
      <p:pic>
        <p:nvPicPr>
          <p:cNvPr id="100359" name="Picture 7"/>
          <p:cNvPicPr>
            <a:picLocks noChangeAspect="1" noChangeArrowheads="1"/>
          </p:cNvPicPr>
          <p:nvPr/>
        </p:nvPicPr>
        <p:blipFill>
          <a:blip r:embed="rId2"/>
          <a:srcRect/>
          <a:stretch>
            <a:fillRect/>
          </a:stretch>
        </p:blipFill>
        <p:spPr bwMode="auto">
          <a:xfrm>
            <a:off x="5775325" y="1524000"/>
            <a:ext cx="5664200" cy="42481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4" name="Rectangle 4"/>
          <p:cNvSpPr>
            <a:spLocks noGrp="1"/>
          </p:cNvSpPr>
          <p:nvPr>
            <p:ph type="title"/>
          </p:nvPr>
        </p:nvSpPr>
        <p:spPr>
          <a:xfrm>
            <a:off x="561975" y="0"/>
            <a:ext cx="8955088" cy="1325563"/>
          </a:xfrm>
        </p:spPr>
        <p:txBody>
          <a:bodyPr/>
          <a:lstStyle/>
          <a:p>
            <a:r>
              <a:rPr lang="lt-LT" sz="1800" i="1" smtClean="0"/>
              <a:t>Baliui Sruogai – 125</a:t>
            </a:r>
          </a:p>
        </p:txBody>
      </p:sp>
      <p:sp>
        <p:nvSpPr>
          <p:cNvPr id="102405" name="Rectangle 5"/>
          <p:cNvSpPr>
            <a:spLocks noGrp="1"/>
          </p:cNvSpPr>
          <p:nvPr>
            <p:ph type="body" sz="half" idx="1"/>
          </p:nvPr>
        </p:nvSpPr>
        <p:spPr>
          <a:xfrm>
            <a:off x="1047750" y="1701800"/>
            <a:ext cx="5181600" cy="4351338"/>
          </a:xfrm>
        </p:spPr>
        <p:txBody>
          <a:bodyPr/>
          <a:lstStyle/>
          <a:p>
            <a:endParaRPr lang="lt-LT" sz="2400" smtClean="0"/>
          </a:p>
          <a:p>
            <a:pPr>
              <a:lnSpc>
                <a:spcPct val="150000"/>
              </a:lnSpc>
              <a:buFont typeface="Arial" charset="0"/>
              <a:buNone/>
            </a:pPr>
            <a:r>
              <a:rPr lang="lt-LT" sz="1600" smtClean="0"/>
              <a:t>	</a:t>
            </a:r>
            <a:r>
              <a:rPr lang="lt-LT" sz="1600" smtClean="0">
                <a:latin typeface="Calibri Light"/>
              </a:rPr>
              <a:t>“Viena, kas gera šioje aplinkoje, - kad visiškai išnyksta mirties baimė. Mirtis čionai gresia kiekviename žingsnyje. Čionai taip žmogus apsipranta su mirties perspektyva, kad ji darosi šiokiadienė šiukšlė. Mirtis nustoja savo kilnaus tragizmo elemento. Ji nustoja čionai ir savo lyrizmo.”</a:t>
            </a:r>
          </a:p>
          <a:p>
            <a:pPr>
              <a:buFont typeface="Arial" charset="0"/>
              <a:buNone/>
            </a:pPr>
            <a:r>
              <a:rPr lang="lt-LT" sz="1200" b="1" smtClean="0"/>
              <a:t>                                                                                        Balys Sruoga, Dievų miškas</a:t>
            </a:r>
          </a:p>
        </p:txBody>
      </p:sp>
      <p:pic>
        <p:nvPicPr>
          <p:cNvPr id="102407" name="Picture 7"/>
          <p:cNvPicPr>
            <a:picLocks noChangeAspect="1" noChangeArrowheads="1"/>
          </p:cNvPicPr>
          <p:nvPr/>
        </p:nvPicPr>
        <p:blipFill>
          <a:blip r:embed="rId2"/>
          <a:srcRect/>
          <a:stretch>
            <a:fillRect/>
          </a:stretch>
        </p:blipFill>
        <p:spPr bwMode="auto">
          <a:xfrm>
            <a:off x="7077075" y="1390650"/>
            <a:ext cx="3095625" cy="4473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p:cNvSpPr>
          <p:nvPr>
            <p:ph type="body" idx="1"/>
          </p:nvPr>
        </p:nvSpPr>
        <p:spPr>
          <a:xfrm>
            <a:off x="6800850" y="1720850"/>
            <a:ext cx="4000500" cy="4341813"/>
          </a:xfrm>
        </p:spPr>
        <p:txBody>
          <a:bodyPr/>
          <a:lstStyle/>
          <a:p>
            <a:endParaRPr lang="lt-LT" smtClean="0"/>
          </a:p>
          <a:p>
            <a:pPr>
              <a:lnSpc>
                <a:spcPct val="150000"/>
              </a:lnSpc>
              <a:spcBef>
                <a:spcPct val="0"/>
              </a:spcBef>
              <a:buFont typeface="Arial" charset="0"/>
              <a:buNone/>
            </a:pPr>
            <a:r>
              <a:rPr lang="lt-LT" smtClean="0"/>
              <a:t>	</a:t>
            </a:r>
            <a:r>
              <a:rPr lang="lt-LT" sz="1600" smtClean="0">
                <a:latin typeface="Calibri Light"/>
              </a:rPr>
              <a:t>“Ko ko, bet kvailių visur yra daugiau, negu reikia. Kiekviena tauta jų turi ir sau, ir eksportui pakankamai, lygiai kaip kiekviena tauta turi nuosavus latrus ir šventuosius." </a:t>
            </a:r>
          </a:p>
          <a:p>
            <a:pPr>
              <a:buFont typeface="Arial" charset="0"/>
              <a:buNone/>
            </a:pPr>
            <a:r>
              <a:rPr lang="lt-LT" sz="1600" smtClean="0">
                <a:latin typeface="Calibri Light"/>
              </a:rPr>
              <a:t>	</a:t>
            </a:r>
            <a:r>
              <a:rPr lang="lt-LT" sz="1600" smtClean="0"/>
              <a:t>	</a:t>
            </a:r>
            <a:r>
              <a:rPr lang="lt-LT" sz="1200" b="1" smtClean="0">
                <a:latin typeface="Calibri Light"/>
              </a:rPr>
              <a:t>Balys Sruoga, Dievų miškas</a:t>
            </a:r>
          </a:p>
        </p:txBody>
      </p:sp>
      <p:sp>
        <p:nvSpPr>
          <p:cNvPr id="104452" name="Rectangle 4"/>
          <p:cNvSpPr>
            <a:spLocks noChangeArrowheads="1"/>
          </p:cNvSpPr>
          <p:nvPr/>
        </p:nvSpPr>
        <p:spPr bwMode="auto">
          <a:xfrm>
            <a:off x="498475" y="493713"/>
            <a:ext cx="2228850" cy="366712"/>
          </a:xfrm>
          <a:prstGeom prst="rect">
            <a:avLst/>
          </a:prstGeom>
          <a:noFill/>
          <a:ln w="9525">
            <a:noFill/>
            <a:miter lim="800000"/>
            <a:headEnd/>
            <a:tailEnd/>
          </a:ln>
          <a:effectLst/>
        </p:spPr>
        <p:txBody>
          <a:bodyPr wrap="none">
            <a:spAutoFit/>
          </a:bodyPr>
          <a:lstStyle/>
          <a:p>
            <a:r>
              <a:rPr lang="lt-LT" i="1"/>
              <a:t>Baliui Sruogai – 125</a:t>
            </a:r>
          </a:p>
        </p:txBody>
      </p:sp>
      <p:pic>
        <p:nvPicPr>
          <p:cNvPr id="104453" name="Picture 5"/>
          <p:cNvPicPr>
            <a:picLocks noChangeAspect="1" noChangeArrowheads="1"/>
          </p:cNvPicPr>
          <p:nvPr/>
        </p:nvPicPr>
        <p:blipFill>
          <a:blip r:embed="rId3"/>
          <a:srcRect/>
          <a:stretch>
            <a:fillRect/>
          </a:stretch>
        </p:blipFill>
        <p:spPr bwMode="auto">
          <a:xfrm>
            <a:off x="971550" y="1628775"/>
            <a:ext cx="5254625" cy="3941763"/>
          </a:xfrm>
          <a:prstGeom prst="rect">
            <a:avLst/>
          </a:prstGeom>
          <a:noFill/>
          <a:ln w="9525">
            <a:noFill/>
            <a:miter lim="800000"/>
            <a:headEnd/>
            <a:tailEnd/>
          </a:ln>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p:cNvSpPr>
          <p:nvPr>
            <p:ph type="title"/>
          </p:nvPr>
        </p:nvSpPr>
        <p:spPr/>
        <p:txBody>
          <a:bodyPr/>
          <a:lstStyle/>
          <a:p>
            <a:r>
              <a:rPr lang="lt-LT" sz="1800" i="1" smtClean="0"/>
              <a:t>Baliui Sruogai – 125</a:t>
            </a:r>
          </a:p>
        </p:txBody>
      </p:sp>
      <p:sp>
        <p:nvSpPr>
          <p:cNvPr id="105476" name="Rectangle 4"/>
          <p:cNvSpPr>
            <a:spLocks noGrp="1"/>
          </p:cNvSpPr>
          <p:nvPr>
            <p:ph type="body" sz="half" idx="1"/>
          </p:nvPr>
        </p:nvSpPr>
        <p:spPr>
          <a:xfrm>
            <a:off x="6172200" y="1416050"/>
            <a:ext cx="5419725" cy="4703763"/>
          </a:xfrm>
        </p:spPr>
        <p:txBody>
          <a:bodyPr/>
          <a:lstStyle/>
          <a:p>
            <a:endParaRPr lang="lt-LT" sz="2000" smtClean="0"/>
          </a:p>
          <a:p>
            <a:pPr>
              <a:lnSpc>
                <a:spcPct val="130000"/>
              </a:lnSpc>
              <a:buFont typeface="Arial" charset="0"/>
              <a:buNone/>
            </a:pPr>
            <a:r>
              <a:rPr lang="lt-LT" sz="2000" smtClean="0"/>
              <a:t>      </a:t>
            </a:r>
            <a:r>
              <a:rPr lang="lt-LT" sz="2000" smtClean="0">
                <a:latin typeface="Calibri Light"/>
              </a:rPr>
              <a:t>“</a:t>
            </a:r>
            <a:r>
              <a:rPr lang="lt-LT" sz="1600" smtClean="0">
                <a:latin typeface="Calibri Light"/>
              </a:rPr>
              <a:t>Kokį moralinį, kokį istorinį pateisinimą būtų galima sugalvoti tiems, kurie kitus tokia lengva širdimi siunčia į koncentracijos lagerius? Jokios politinės, jokios religinės, jokios pasaulėžiūrinės idėjos jų niekuomet nepateisins! Jie savo žmogiškąją menkystą galėtų atpirkti tiktai tuomet, jei patys savo dienas baigtų tose pačiose sąlygose, į kurias kitus tremia, besivadovaudami pamišėliškomis idėjinėmis fikcijomis! Kitaip amžių prakeikimas slėgs ne tik jų atmintį, slėgs ir jų palikuonių palikuonis!”</a:t>
            </a:r>
          </a:p>
          <a:p>
            <a:pPr>
              <a:buFont typeface="Arial" charset="0"/>
              <a:buNone/>
            </a:pPr>
            <a:r>
              <a:rPr lang="lt-LT" sz="1000" b="1" smtClean="0">
                <a:latin typeface="Calibri Light"/>
              </a:rPr>
              <a:t>                                                                                        Balys Sruoga, Dievų miškas</a:t>
            </a:r>
          </a:p>
        </p:txBody>
      </p:sp>
      <p:pic>
        <p:nvPicPr>
          <p:cNvPr id="105478" name="Picture 6"/>
          <p:cNvPicPr>
            <a:picLocks noChangeAspect="1" noChangeArrowheads="1"/>
          </p:cNvPicPr>
          <p:nvPr/>
        </p:nvPicPr>
        <p:blipFill>
          <a:blip r:embed="rId2"/>
          <a:srcRect/>
          <a:stretch>
            <a:fillRect/>
          </a:stretch>
        </p:blipFill>
        <p:spPr bwMode="auto">
          <a:xfrm>
            <a:off x="547688" y="1981200"/>
            <a:ext cx="5732462" cy="32099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p:cNvSpPr>
          <p:nvPr>
            <p:ph type="title"/>
          </p:nvPr>
        </p:nvSpPr>
        <p:spPr>
          <a:xfrm>
            <a:off x="514350" y="254000"/>
            <a:ext cx="2687638" cy="954088"/>
          </a:xfrm>
        </p:spPr>
        <p:txBody>
          <a:bodyPr/>
          <a:lstStyle/>
          <a:p>
            <a:r>
              <a:rPr lang="lt-LT" sz="1800" i="1" smtClean="0"/>
              <a:t>Baliui Sruogai – 125</a:t>
            </a:r>
          </a:p>
        </p:txBody>
      </p:sp>
      <p:sp>
        <p:nvSpPr>
          <p:cNvPr id="110595" name="Rectangle 3"/>
          <p:cNvSpPr>
            <a:spLocks noGrp="1"/>
          </p:cNvSpPr>
          <p:nvPr>
            <p:ph type="body" idx="1"/>
          </p:nvPr>
        </p:nvSpPr>
        <p:spPr>
          <a:xfrm>
            <a:off x="752475" y="3787775"/>
            <a:ext cx="10544175" cy="2408238"/>
          </a:xfrm>
        </p:spPr>
        <p:txBody>
          <a:bodyPr/>
          <a:lstStyle/>
          <a:p>
            <a:endParaRPr lang="lt-LT" smtClean="0"/>
          </a:p>
          <a:p>
            <a:pPr>
              <a:buFont typeface="Arial" charset="0"/>
              <a:buNone/>
            </a:pPr>
            <a:r>
              <a:rPr lang="lt-LT" sz="2000" smtClean="0"/>
              <a:t>	 </a:t>
            </a:r>
            <a:r>
              <a:rPr lang="lt-LT" sz="1600" smtClean="0">
                <a:latin typeface="Calibri Light"/>
              </a:rPr>
              <a:t>“Lageris - tai visiškai atskira respublika, autonomiškai nepriklausoma…”</a:t>
            </a:r>
          </a:p>
          <a:p>
            <a:pPr>
              <a:buFont typeface="Arial" charset="0"/>
              <a:buNone/>
            </a:pPr>
            <a:endParaRPr lang="lt-LT" sz="1600" smtClean="0">
              <a:latin typeface="Calibri Light"/>
            </a:endParaRPr>
          </a:p>
          <a:p>
            <a:pPr>
              <a:buFont typeface="Arial" charset="0"/>
              <a:buNone/>
            </a:pPr>
            <a:r>
              <a:rPr lang="lt-LT" sz="1600" smtClean="0">
                <a:latin typeface="Calibri Light"/>
              </a:rPr>
              <a:t>	  “Katorgininkas privalo sau vinimi įsikalti įkaktą: lageryje visuomet kaltas yra nuskriaustasis, o ne skriaudėjas.”</a:t>
            </a:r>
          </a:p>
          <a:p>
            <a:pPr>
              <a:buFont typeface="Arial" charset="0"/>
              <a:buNone/>
            </a:pPr>
            <a:r>
              <a:rPr lang="lt-LT" sz="1600" smtClean="0">
                <a:latin typeface="Calibri Light"/>
              </a:rPr>
              <a:t>							</a:t>
            </a:r>
            <a:r>
              <a:rPr lang="lt-LT" smtClean="0">
                <a:latin typeface="Calibri Light"/>
              </a:rPr>
              <a:t>                         </a:t>
            </a:r>
            <a:r>
              <a:rPr lang="lt-LT" sz="1200" b="1" smtClean="0">
                <a:latin typeface="Calibri Light"/>
              </a:rPr>
              <a:t>Balys Sruoga, Dievų miškas</a:t>
            </a:r>
          </a:p>
        </p:txBody>
      </p:sp>
      <p:sp>
        <p:nvSpPr>
          <p:cNvPr id="110597" name="AutoShape 5" descr="Parodos - Maironio lietuvi&amp;uogon; literat&amp;umacr;ros muziejus"/>
          <p:cNvSpPr>
            <a:spLocks noChangeAspect="1" noChangeArrowheads="1"/>
          </p:cNvSpPr>
          <p:nvPr/>
        </p:nvSpPr>
        <p:spPr bwMode="auto">
          <a:xfrm>
            <a:off x="5943600" y="3276600"/>
            <a:ext cx="304800" cy="304800"/>
          </a:xfrm>
          <a:prstGeom prst="rect">
            <a:avLst/>
          </a:prstGeom>
          <a:noFill/>
        </p:spPr>
        <p:txBody>
          <a:bodyPr/>
          <a:lstStyle/>
          <a:p>
            <a:endParaRPr lang="lt-LT"/>
          </a:p>
        </p:txBody>
      </p:sp>
      <p:pic>
        <p:nvPicPr>
          <p:cNvPr id="110598" name="Picture 6"/>
          <p:cNvPicPr>
            <a:picLocks noChangeAspect="1" noChangeArrowheads="1"/>
          </p:cNvPicPr>
          <p:nvPr/>
        </p:nvPicPr>
        <p:blipFill>
          <a:blip r:embed="rId2"/>
          <a:srcRect/>
          <a:stretch>
            <a:fillRect/>
          </a:stretch>
        </p:blipFill>
        <p:spPr bwMode="auto">
          <a:xfrm>
            <a:off x="7720013" y="1485900"/>
            <a:ext cx="2200275" cy="3284538"/>
          </a:xfrm>
          <a:prstGeom prst="rect">
            <a:avLst/>
          </a:prstGeom>
          <a:noFill/>
          <a:ln w="9525">
            <a:noFill/>
            <a:miter lim="800000"/>
            <a:headEnd/>
            <a:tailEnd/>
          </a:ln>
          <a:effectLst/>
        </p:spPr>
      </p:pic>
      <p:pic>
        <p:nvPicPr>
          <p:cNvPr id="110599" name="Picture 7"/>
          <p:cNvPicPr>
            <a:picLocks noChangeAspect="1" noChangeArrowheads="1"/>
          </p:cNvPicPr>
          <p:nvPr/>
        </p:nvPicPr>
        <p:blipFill>
          <a:blip r:embed="rId3"/>
          <a:srcRect/>
          <a:stretch>
            <a:fillRect/>
          </a:stretch>
        </p:blipFill>
        <p:spPr bwMode="auto">
          <a:xfrm>
            <a:off x="1709738" y="1471613"/>
            <a:ext cx="3695700" cy="2616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p:cNvSpPr>
          <p:nvPr>
            <p:ph type="title"/>
          </p:nvPr>
        </p:nvSpPr>
        <p:spPr>
          <a:xfrm>
            <a:off x="361950" y="330200"/>
            <a:ext cx="2363788" cy="658813"/>
          </a:xfrm>
        </p:spPr>
        <p:txBody>
          <a:bodyPr/>
          <a:lstStyle/>
          <a:p>
            <a:r>
              <a:rPr lang="lt-LT" sz="1800" i="1" smtClean="0"/>
              <a:t>Baliui Sruogai – 125</a:t>
            </a:r>
          </a:p>
        </p:txBody>
      </p:sp>
      <p:sp>
        <p:nvSpPr>
          <p:cNvPr id="107524" name="Rectangle 4"/>
          <p:cNvSpPr>
            <a:spLocks noGrp="1"/>
          </p:cNvSpPr>
          <p:nvPr>
            <p:ph type="body" sz="half" idx="1"/>
          </p:nvPr>
        </p:nvSpPr>
        <p:spPr>
          <a:xfrm>
            <a:off x="228600" y="1339850"/>
            <a:ext cx="5657850" cy="4999038"/>
          </a:xfrm>
        </p:spPr>
        <p:txBody>
          <a:bodyPr/>
          <a:lstStyle/>
          <a:p>
            <a:pPr>
              <a:lnSpc>
                <a:spcPct val="80000"/>
              </a:lnSpc>
              <a:buFont typeface="Arial" charset="0"/>
              <a:buNone/>
            </a:pPr>
            <a:r>
              <a:rPr lang="lt-LT" sz="1400" smtClean="0">
                <a:latin typeface="Calibri Light"/>
              </a:rPr>
              <a:t>	Kūryba:	</a:t>
            </a:r>
          </a:p>
          <a:p>
            <a:pPr>
              <a:lnSpc>
                <a:spcPct val="80000"/>
              </a:lnSpc>
            </a:pPr>
            <a:r>
              <a:rPr lang="lt-LT" sz="1200" b="1" smtClean="0">
                <a:latin typeface="Calibri Light"/>
              </a:rPr>
              <a:t>Lietuvių liaudies dainų rinktinė. –   Kaunas: Valstybinė grožinės literatūros leidykla, 1949 m.</a:t>
            </a:r>
          </a:p>
          <a:p>
            <a:pPr>
              <a:lnSpc>
                <a:spcPct val="80000"/>
              </a:lnSpc>
            </a:pPr>
            <a:r>
              <a:rPr lang="lt-LT" sz="1200" b="1" smtClean="0">
                <a:latin typeface="Calibri Light"/>
              </a:rPr>
              <a:t>Dievų miškas: atsiminimai. – Kaunas: Šviesa, 1989 m.</a:t>
            </a:r>
          </a:p>
          <a:p>
            <a:pPr>
              <a:lnSpc>
                <a:spcPct val="80000"/>
              </a:lnSpc>
            </a:pPr>
            <a:r>
              <a:rPr lang="lt-LT" sz="1200" b="1" smtClean="0">
                <a:latin typeface="Calibri Light"/>
              </a:rPr>
              <a:t>Balys Sruoga: rinktinė. – Kaunas: Valstybinė pedagoginės literatūros leidykla, </a:t>
            </a:r>
          </a:p>
          <a:p>
            <a:pPr>
              <a:lnSpc>
                <a:spcPct val="80000"/>
              </a:lnSpc>
            </a:pPr>
            <a:r>
              <a:rPr lang="lt-LT" sz="1200" b="1" smtClean="0">
                <a:latin typeface="Calibri Light"/>
              </a:rPr>
              <a:t>1958 m.</a:t>
            </a:r>
          </a:p>
          <a:p>
            <a:pPr>
              <a:lnSpc>
                <a:spcPct val="80000"/>
              </a:lnSpc>
            </a:pPr>
            <a:r>
              <a:rPr lang="lt-LT" sz="1200" b="1" smtClean="0">
                <a:latin typeface="Calibri Light"/>
              </a:rPr>
              <a:t>Rinktinė. – Kaunas, 1960 m.</a:t>
            </a:r>
          </a:p>
          <a:p>
            <a:pPr>
              <a:lnSpc>
                <a:spcPct val="80000"/>
              </a:lnSpc>
            </a:pPr>
            <a:r>
              <a:rPr lang="lt-LT" sz="1200" b="1" smtClean="0">
                <a:latin typeface="Calibri Light"/>
              </a:rPr>
              <a:t>Bangų viršūnės: eilėraščiai. – Vilnius, 1966 m.</a:t>
            </a:r>
          </a:p>
          <a:p>
            <a:pPr>
              <a:lnSpc>
                <a:spcPct val="80000"/>
              </a:lnSpc>
            </a:pPr>
            <a:r>
              <a:rPr lang="lt-LT" sz="1200" b="1" smtClean="0">
                <a:latin typeface="Calibri Light"/>
              </a:rPr>
              <a:t>Į mėlynus tolius: eilėraščių rinkinys. – Vilnius: Vaga,1981 m.</a:t>
            </a:r>
          </a:p>
          <a:p>
            <a:pPr>
              <a:lnSpc>
                <a:spcPct val="80000"/>
              </a:lnSpc>
            </a:pPr>
            <a:r>
              <a:rPr lang="lt-LT" sz="1200" b="1" smtClean="0">
                <a:latin typeface="Calibri Light"/>
              </a:rPr>
              <a:t>Giesmė apie Gediminą: gražiajam jaunimėliui. – C hicago: M.Morkūnas,1982 m.</a:t>
            </a:r>
          </a:p>
          <a:p>
            <a:pPr>
              <a:lnSpc>
                <a:spcPct val="80000"/>
              </a:lnSpc>
            </a:pPr>
            <a:r>
              <a:rPr lang="lt-LT" sz="1200" b="1" smtClean="0">
                <a:latin typeface="Calibri Light"/>
              </a:rPr>
              <a:t>Aitvaras teisėjas: pjesė ir poemos.– Vilnius: Vyturys,1987 m.</a:t>
            </a:r>
          </a:p>
          <a:p>
            <a:pPr>
              <a:lnSpc>
                <a:spcPct val="80000"/>
              </a:lnSpc>
            </a:pPr>
            <a:r>
              <a:rPr lang="lt-LT" sz="1200" b="1" smtClean="0">
                <a:latin typeface="Calibri Light"/>
              </a:rPr>
              <a:t>Vytis ir kryžius: pjesė. – Kaunas, 1988 m.</a:t>
            </a:r>
          </a:p>
          <a:p>
            <a:pPr>
              <a:lnSpc>
                <a:spcPct val="80000"/>
              </a:lnSpc>
            </a:pPr>
            <a:r>
              <a:rPr lang="lt-LT" sz="1200" b="1" smtClean="0">
                <a:latin typeface="Calibri Light"/>
              </a:rPr>
              <a:t>Verpetai ir užuovėjos. – Vilnius: Vaga, 1990 m.</a:t>
            </a:r>
          </a:p>
          <a:p>
            <a:pPr>
              <a:lnSpc>
                <a:spcPct val="80000"/>
              </a:lnSpc>
            </a:pPr>
            <a:r>
              <a:rPr lang="lt-LT" sz="1200" b="1" smtClean="0">
                <a:latin typeface="Calibri Light"/>
              </a:rPr>
              <a:t>Giesmė apie Gediminą. – Vilnius: Vyturys, 1993 m.</a:t>
            </a:r>
          </a:p>
          <a:p>
            <a:pPr>
              <a:lnSpc>
                <a:spcPct val="80000"/>
              </a:lnSpc>
            </a:pPr>
            <a:r>
              <a:rPr lang="lt-LT" sz="1200" b="1" smtClean="0">
                <a:latin typeface="Calibri Light"/>
              </a:rPr>
              <a:t>•Milžino paunksmė: trilogiška istorijos kronika.– Vilnius: Baltos lankos, 1999 m</a:t>
            </a:r>
          </a:p>
          <a:p>
            <a:pPr>
              <a:lnSpc>
                <a:spcPct val="80000"/>
              </a:lnSpc>
            </a:pPr>
            <a:r>
              <a:rPr lang="lt-LT" sz="1200" b="1" smtClean="0">
                <a:latin typeface="Calibri Light"/>
              </a:rPr>
              <a:t>Raštai. 17 tomų.– Vilnius: Alma littera, 1996 m.</a:t>
            </a:r>
          </a:p>
        </p:txBody>
      </p:sp>
      <p:sp>
        <p:nvSpPr>
          <p:cNvPr id="107525" name="Rectangle 5"/>
          <p:cNvSpPr>
            <a:spLocks noGrp="1"/>
          </p:cNvSpPr>
          <p:nvPr>
            <p:ph type="body" sz="half" idx="2"/>
          </p:nvPr>
        </p:nvSpPr>
        <p:spPr>
          <a:xfrm>
            <a:off x="5857875" y="1587500"/>
            <a:ext cx="6334125" cy="4418013"/>
          </a:xfrm>
        </p:spPr>
        <p:txBody>
          <a:bodyPr/>
          <a:lstStyle/>
          <a:p>
            <a:pPr>
              <a:lnSpc>
                <a:spcPct val="80000"/>
              </a:lnSpc>
            </a:pPr>
            <a:r>
              <a:rPr lang="lt-LT" sz="1200" b="1" smtClean="0">
                <a:latin typeface="Calibri Light"/>
              </a:rPr>
              <a:t>Saulė ir smiltys: aidijos, giesmės, poemos.</a:t>
            </a:r>
            <a:r>
              <a:rPr lang="lt-LT" sz="1200" b="1" smtClean="0">
                <a:latin typeface="Arial"/>
              </a:rPr>
              <a:t>–</a:t>
            </a:r>
            <a:r>
              <a:rPr lang="lt-LT" sz="1200" b="1" smtClean="0">
                <a:latin typeface="Calibri Light"/>
              </a:rPr>
              <a:t>1920 m.</a:t>
            </a:r>
          </a:p>
          <a:p>
            <a:pPr>
              <a:lnSpc>
                <a:spcPct val="80000"/>
              </a:lnSpc>
            </a:pPr>
            <a:r>
              <a:rPr lang="lt-LT" sz="1200" b="1" smtClean="0">
                <a:latin typeface="Calibri Light"/>
              </a:rPr>
              <a:t>Dievų takais .</a:t>
            </a:r>
            <a:r>
              <a:rPr lang="lt-LT" sz="1200" b="1" smtClean="0">
                <a:latin typeface="Arial"/>
              </a:rPr>
              <a:t>–</a:t>
            </a:r>
            <a:r>
              <a:rPr lang="lt-LT" sz="1200" b="1" smtClean="0">
                <a:latin typeface="Calibri Light"/>
              </a:rPr>
              <a:t> Klaipėda; Tilžė: Rytas, 1923 m.</a:t>
            </a:r>
            <a:endParaRPr lang="lt-LT" sz="1200" smtClean="0">
              <a:latin typeface="Calibri Light"/>
            </a:endParaRPr>
          </a:p>
          <a:p>
            <a:pPr>
              <a:lnSpc>
                <a:spcPct val="80000"/>
              </a:lnSpc>
            </a:pPr>
            <a:r>
              <a:rPr lang="lt-LT" sz="1200" b="1" smtClean="0">
                <a:latin typeface="Calibri Light"/>
              </a:rPr>
              <a:t>Dainų poetikos etiudai. </a:t>
            </a:r>
            <a:r>
              <a:rPr lang="lt-LT" sz="1200" b="1" smtClean="0">
                <a:latin typeface="Arial"/>
              </a:rPr>
              <a:t>–</a:t>
            </a:r>
            <a:r>
              <a:rPr lang="lt-LT" sz="1200" b="1" smtClean="0">
                <a:latin typeface="Calibri Light"/>
              </a:rPr>
              <a:t> Kaunas: Humanitarinių mokslų fakultetas, 1927 m.</a:t>
            </a:r>
            <a:endParaRPr lang="lt-LT" sz="1200" smtClean="0">
              <a:latin typeface="Calibri Light"/>
            </a:endParaRPr>
          </a:p>
          <a:p>
            <a:pPr>
              <a:lnSpc>
                <a:spcPct val="80000"/>
              </a:lnSpc>
            </a:pPr>
            <a:r>
              <a:rPr lang="lt-LT" sz="1200" b="1" smtClean="0">
                <a:latin typeface="Calibri Light"/>
              </a:rPr>
              <a:t>Kipras Petrauskas </a:t>
            </a:r>
            <a:r>
              <a:rPr lang="lt-LT" sz="1200" b="1" smtClean="0">
                <a:latin typeface="Arial"/>
              </a:rPr>
              <a:t>–</a:t>
            </a:r>
            <a:r>
              <a:rPr lang="lt-LT" sz="1200" b="1" smtClean="0">
                <a:latin typeface="Calibri Light"/>
              </a:rPr>
              <a:t> Kaunas, 1929 m.</a:t>
            </a:r>
            <a:endParaRPr lang="lt-LT" sz="1200" smtClean="0">
              <a:latin typeface="Calibri Light"/>
            </a:endParaRPr>
          </a:p>
          <a:p>
            <a:pPr>
              <a:lnSpc>
                <a:spcPct val="80000"/>
              </a:lnSpc>
            </a:pPr>
            <a:r>
              <a:rPr lang="lt-LT" sz="1200" b="1" smtClean="0">
                <a:latin typeface="Calibri Light"/>
              </a:rPr>
              <a:t>Lietuvių teatras Peterburge: lietuvių teatro istorijos medžiaga.</a:t>
            </a:r>
            <a:r>
              <a:rPr lang="lt-LT" sz="1200" b="1" smtClean="0">
                <a:latin typeface="Arial"/>
              </a:rPr>
              <a:t>–</a:t>
            </a:r>
            <a:r>
              <a:rPr lang="lt-LT" sz="1200" b="1" smtClean="0">
                <a:latin typeface="Calibri Light"/>
              </a:rPr>
              <a:t>Kaunas, 930 m.</a:t>
            </a:r>
            <a:endParaRPr lang="lt-LT" sz="1200" smtClean="0">
              <a:latin typeface="Calibri Light"/>
            </a:endParaRPr>
          </a:p>
          <a:p>
            <a:pPr>
              <a:lnSpc>
                <a:spcPct val="80000"/>
              </a:lnSpc>
            </a:pPr>
            <a:r>
              <a:rPr lang="lt-LT" sz="1200" b="1" smtClean="0">
                <a:latin typeface="Arial"/>
              </a:rPr>
              <a:t>Š</a:t>
            </a:r>
            <a:r>
              <a:rPr lang="lt-LT" sz="1200" b="1" smtClean="0">
                <a:latin typeface="Calibri Light"/>
              </a:rPr>
              <a:t>arūnas valstybės teatre .</a:t>
            </a:r>
            <a:r>
              <a:rPr lang="lt-LT" sz="1200" b="1" smtClean="0">
                <a:latin typeface="Arial"/>
              </a:rPr>
              <a:t>–</a:t>
            </a:r>
            <a:r>
              <a:rPr lang="lt-LT" sz="1200" b="1" smtClean="0">
                <a:latin typeface="Calibri Light"/>
              </a:rPr>
              <a:t> Kaunas: Tulpė, 1930 m.</a:t>
            </a:r>
            <a:endParaRPr lang="lt-LT" sz="1200" smtClean="0">
              <a:latin typeface="Calibri Light"/>
            </a:endParaRPr>
          </a:p>
          <a:p>
            <a:pPr>
              <a:lnSpc>
                <a:spcPct val="80000"/>
              </a:lnSpc>
            </a:pPr>
            <a:r>
              <a:rPr lang="lt-LT" sz="1200" b="1" smtClean="0">
                <a:latin typeface="Calibri Light"/>
              </a:rPr>
              <a:t>Rusų literatūros istorija. 2 tomai.</a:t>
            </a:r>
            <a:r>
              <a:rPr lang="lt-LT" sz="1200" b="1" smtClean="0">
                <a:latin typeface="Arial"/>
              </a:rPr>
              <a:t>–</a:t>
            </a:r>
            <a:r>
              <a:rPr lang="lt-LT" sz="1200" b="1" smtClean="0">
                <a:latin typeface="Calibri Light"/>
              </a:rPr>
              <a:t> Kaunas, 1931</a:t>
            </a:r>
            <a:r>
              <a:rPr lang="lt-LT" sz="1200" b="1" smtClean="0">
                <a:latin typeface="Arial"/>
              </a:rPr>
              <a:t>–</a:t>
            </a:r>
            <a:r>
              <a:rPr lang="lt-LT" sz="1200" b="1" smtClean="0">
                <a:latin typeface="Calibri Light"/>
              </a:rPr>
              <a:t>1932 m.</a:t>
            </a:r>
            <a:endParaRPr lang="lt-LT" sz="1200" smtClean="0">
              <a:latin typeface="Calibri Light"/>
            </a:endParaRPr>
          </a:p>
          <a:p>
            <a:pPr>
              <a:lnSpc>
                <a:spcPct val="80000"/>
              </a:lnSpc>
            </a:pPr>
            <a:r>
              <a:rPr lang="lt-LT" sz="1200" b="1" smtClean="0">
                <a:latin typeface="Calibri Light"/>
              </a:rPr>
              <a:t>BaisiojI naktis: drama. </a:t>
            </a:r>
            <a:r>
              <a:rPr lang="lt-LT" sz="1200" b="1" smtClean="0">
                <a:latin typeface="Arial"/>
              </a:rPr>
              <a:t>–</a:t>
            </a:r>
            <a:r>
              <a:rPr lang="lt-LT" sz="1200" b="1" smtClean="0">
                <a:latin typeface="Calibri Light"/>
              </a:rPr>
              <a:t> Kaunas: Sakalas, 1935 m.</a:t>
            </a:r>
            <a:endParaRPr lang="lt-LT" sz="1200" smtClean="0">
              <a:latin typeface="Calibri Light"/>
            </a:endParaRPr>
          </a:p>
          <a:p>
            <a:pPr>
              <a:lnSpc>
                <a:spcPct val="80000"/>
              </a:lnSpc>
            </a:pPr>
            <a:r>
              <a:rPr lang="lt-LT" sz="1200" smtClean="0">
                <a:latin typeface="Calibri Light"/>
              </a:rPr>
              <a:t>R</a:t>
            </a:r>
            <a:r>
              <a:rPr lang="lt-LT" sz="1200" b="1" smtClean="0">
                <a:latin typeface="Calibri Light"/>
              </a:rPr>
              <a:t>advila Perkūnas: muzikinė pjesė. </a:t>
            </a:r>
            <a:r>
              <a:rPr lang="lt-LT" sz="1200" b="1" smtClean="0">
                <a:latin typeface="Arial"/>
              </a:rPr>
              <a:t>–</a:t>
            </a:r>
            <a:r>
              <a:rPr lang="lt-LT" sz="1200" b="1" smtClean="0">
                <a:latin typeface="Calibri Light"/>
              </a:rPr>
              <a:t> Kaunas, 1935 m.</a:t>
            </a:r>
            <a:endParaRPr lang="lt-LT" sz="1200" smtClean="0">
              <a:latin typeface="Calibri Light"/>
            </a:endParaRPr>
          </a:p>
          <a:p>
            <a:pPr>
              <a:lnSpc>
                <a:spcPct val="80000"/>
              </a:lnSpc>
            </a:pPr>
            <a:r>
              <a:rPr lang="lt-LT" sz="1200" b="1" smtClean="0">
                <a:latin typeface="Calibri Light"/>
              </a:rPr>
              <a:t>Kas bus, kas nebus, bet žemaitis nepražus: kaip Jonis Mažrimukas 1812 metais i</a:t>
            </a:r>
            <a:r>
              <a:rPr lang="lt-LT" sz="1200" b="1" smtClean="0">
                <a:latin typeface="Arial"/>
              </a:rPr>
              <a:t>š</a:t>
            </a:r>
            <a:r>
              <a:rPr lang="lt-LT" sz="1200" b="1" smtClean="0">
                <a:latin typeface="Calibri Light"/>
              </a:rPr>
              <a:t> Viek</a:t>
            </a:r>
            <a:r>
              <a:rPr lang="lt-LT" sz="1200" b="1" smtClean="0">
                <a:latin typeface="Arial"/>
              </a:rPr>
              <a:t>š</a:t>
            </a:r>
            <a:r>
              <a:rPr lang="lt-LT" sz="1200" b="1" smtClean="0">
                <a:latin typeface="Calibri Light"/>
              </a:rPr>
              <a:t>nių Kaunan nusikraustė ir Napoleoną regėjo </a:t>
            </a:r>
            <a:r>
              <a:rPr lang="lt-LT" sz="1200" b="1" smtClean="0">
                <a:latin typeface="Arial"/>
              </a:rPr>
              <a:t>–</a:t>
            </a:r>
            <a:r>
              <a:rPr lang="lt-LT" sz="1200" b="1" smtClean="0">
                <a:latin typeface="Calibri Light"/>
              </a:rPr>
              <a:t> ir kas i</a:t>
            </a:r>
            <a:r>
              <a:rPr lang="lt-LT" sz="1200" b="1" smtClean="0">
                <a:latin typeface="Arial"/>
              </a:rPr>
              <a:t>š</a:t>
            </a:r>
            <a:r>
              <a:rPr lang="lt-LT" sz="1200" b="1" smtClean="0">
                <a:latin typeface="Calibri Light"/>
              </a:rPr>
              <a:t> to i</a:t>
            </a:r>
            <a:r>
              <a:rPr lang="lt-LT" sz="1200" b="1" smtClean="0">
                <a:latin typeface="Arial"/>
              </a:rPr>
              <a:t>š</a:t>
            </a:r>
            <a:r>
              <a:rPr lang="lt-LT" sz="1200" b="1" smtClean="0">
                <a:latin typeface="Calibri Light"/>
              </a:rPr>
              <a:t>ėjo. </a:t>
            </a:r>
            <a:r>
              <a:rPr lang="lt-LT" sz="1200" b="1" smtClean="0">
                <a:latin typeface="Arial"/>
              </a:rPr>
              <a:t>–</a:t>
            </a:r>
            <a:r>
              <a:rPr lang="lt-LT" sz="1200" b="1" smtClean="0">
                <a:latin typeface="Calibri Light"/>
              </a:rPr>
              <a:t> Kaunas, 1937m</a:t>
            </a:r>
          </a:p>
          <a:p>
            <a:pPr>
              <a:lnSpc>
                <a:spcPct val="80000"/>
              </a:lnSpc>
            </a:pPr>
            <a:r>
              <a:rPr lang="lt-LT" sz="1200" b="1" smtClean="0">
                <a:latin typeface="Calibri Light"/>
              </a:rPr>
              <a:t>Aitvaras teisėjas: pjesė. </a:t>
            </a:r>
            <a:r>
              <a:rPr lang="lt-LT" sz="1200" b="1" smtClean="0">
                <a:latin typeface="Arial"/>
              </a:rPr>
              <a:t>–</a:t>
            </a:r>
            <a:r>
              <a:rPr lang="lt-LT" sz="1200" b="1" smtClean="0">
                <a:latin typeface="Calibri Light"/>
              </a:rPr>
              <a:t> Panevėžys, 1938 m.</a:t>
            </a:r>
          </a:p>
          <a:p>
            <a:pPr>
              <a:lnSpc>
                <a:spcPct val="80000"/>
              </a:lnSpc>
            </a:pPr>
            <a:r>
              <a:rPr lang="lt-LT" sz="1200" b="1" smtClean="0">
                <a:latin typeface="Calibri Light"/>
              </a:rPr>
              <a:t>Apyau</a:t>
            </a:r>
            <a:r>
              <a:rPr lang="lt-LT" sz="1200" b="1" smtClean="0">
                <a:latin typeface="Arial"/>
              </a:rPr>
              <a:t>š</a:t>
            </a:r>
            <a:r>
              <a:rPr lang="lt-LT" sz="1200" b="1" smtClean="0">
                <a:latin typeface="Calibri Light"/>
              </a:rPr>
              <a:t>rio dalia: pjesė. </a:t>
            </a:r>
            <a:r>
              <a:rPr lang="lt-LT" sz="1200" b="1" smtClean="0">
                <a:latin typeface="Arial"/>
              </a:rPr>
              <a:t>–</a:t>
            </a:r>
            <a:r>
              <a:rPr lang="lt-LT" sz="1200" b="1" smtClean="0">
                <a:latin typeface="Calibri Light"/>
              </a:rPr>
              <a:t> Rankra</a:t>
            </a:r>
            <a:r>
              <a:rPr lang="lt-LT" sz="1200" b="1" smtClean="0">
                <a:latin typeface="Arial"/>
              </a:rPr>
              <a:t>š</a:t>
            </a:r>
            <a:r>
              <a:rPr lang="lt-LT" sz="1200" b="1" smtClean="0">
                <a:latin typeface="Calibri Light"/>
              </a:rPr>
              <a:t>tis, 1941 m.</a:t>
            </a:r>
          </a:p>
          <a:p>
            <a:pPr>
              <a:lnSpc>
                <a:spcPct val="80000"/>
              </a:lnSpc>
            </a:pPr>
            <a:r>
              <a:rPr lang="lt-LT" sz="1200" b="1" smtClean="0">
                <a:latin typeface="Calibri Light"/>
              </a:rPr>
              <a:t>Kazimieras Sapiega: istori</a:t>
            </a:r>
            <a:r>
              <a:rPr lang="lt-LT" sz="1200" b="1" smtClean="0">
                <a:latin typeface="Arial"/>
              </a:rPr>
              <a:t>š</a:t>
            </a:r>
            <a:r>
              <a:rPr lang="lt-LT" sz="1200" b="1" smtClean="0">
                <a:latin typeface="Calibri Light"/>
              </a:rPr>
              <a:t>ka kronika. </a:t>
            </a:r>
            <a:r>
              <a:rPr lang="lt-LT" sz="1200" b="1" smtClean="0">
                <a:latin typeface="Arial"/>
              </a:rPr>
              <a:t>–</a:t>
            </a:r>
            <a:r>
              <a:rPr lang="lt-LT" sz="1200" b="1" smtClean="0">
                <a:latin typeface="Calibri Light"/>
              </a:rPr>
              <a:t> Chicago: Terra, 1944m.</a:t>
            </a:r>
            <a:endParaRPr lang="lt-LT" sz="1200" smtClean="0">
              <a:latin typeface="Calibri Light"/>
            </a:endParaRPr>
          </a:p>
          <a:p>
            <a:pPr>
              <a:lnSpc>
                <a:spcPct val="80000"/>
              </a:lnSpc>
            </a:pPr>
            <a:r>
              <a:rPr lang="lt-LT" sz="1200" b="1" smtClean="0">
                <a:latin typeface="Calibri Light"/>
              </a:rPr>
              <a:t>Deivė i</a:t>
            </a:r>
            <a:r>
              <a:rPr lang="lt-LT" sz="1200" b="1" smtClean="0">
                <a:latin typeface="Arial"/>
              </a:rPr>
              <a:t>š</a:t>
            </a:r>
            <a:r>
              <a:rPr lang="lt-LT" sz="1200" b="1" smtClean="0">
                <a:latin typeface="Calibri Light"/>
              </a:rPr>
              <a:t> ežero: Svanetų žemės legenda. </a:t>
            </a:r>
            <a:r>
              <a:rPr lang="lt-LT" sz="1200" b="1" smtClean="0">
                <a:latin typeface="Arial"/>
              </a:rPr>
              <a:t>–</a:t>
            </a:r>
            <a:r>
              <a:rPr lang="lt-LT" sz="1200" b="1" smtClean="0">
                <a:latin typeface="Calibri Light"/>
              </a:rPr>
              <a:t> Vilnius, 1919 m.</a:t>
            </a:r>
            <a:endParaRPr lang="lt-LT" sz="1200" smtClean="0">
              <a:latin typeface="Calibri Light"/>
            </a:endParaRPr>
          </a:p>
          <a:p>
            <a:pPr>
              <a:lnSpc>
                <a:spcPct val="80000"/>
              </a:lnSpc>
            </a:pPr>
            <a:endParaRPr lang="lt-LT" sz="1200" smtClean="0">
              <a:latin typeface="Calibri Light"/>
            </a:endParaRPr>
          </a:p>
          <a:p>
            <a:pPr>
              <a:lnSpc>
                <a:spcPct val="80000"/>
              </a:lnSpc>
            </a:pPr>
            <a:endParaRPr lang="lt-LT" sz="1200" smtClean="0">
              <a:latin typeface="Calibri Ligh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p:cNvSpPr>
          <p:nvPr>
            <p:ph type="title"/>
          </p:nvPr>
        </p:nvSpPr>
        <p:spPr>
          <a:xfrm>
            <a:off x="1152525" y="1187450"/>
            <a:ext cx="8955088" cy="1325563"/>
          </a:xfrm>
        </p:spPr>
        <p:txBody>
          <a:bodyPr/>
          <a:lstStyle/>
          <a:p>
            <a:r>
              <a:rPr lang="lt-LT" sz="2000" smtClean="0"/>
              <a:t>Šaltiniai:</a:t>
            </a:r>
          </a:p>
        </p:txBody>
      </p:sp>
      <p:sp>
        <p:nvSpPr>
          <p:cNvPr id="109571" name="Rectangle 3"/>
          <p:cNvSpPr>
            <a:spLocks noGrp="1"/>
          </p:cNvSpPr>
          <p:nvPr>
            <p:ph type="body" idx="1"/>
          </p:nvPr>
        </p:nvSpPr>
        <p:spPr>
          <a:xfrm>
            <a:off x="742950" y="2006600"/>
            <a:ext cx="10515600" cy="4351338"/>
          </a:xfrm>
        </p:spPr>
        <p:txBody>
          <a:bodyPr/>
          <a:lstStyle/>
          <a:p>
            <a:endParaRPr lang="lt-LT" smtClean="0"/>
          </a:p>
          <a:p>
            <a:pPr>
              <a:buFont typeface="Arial" charset="0"/>
              <a:buNone/>
            </a:pPr>
            <a:r>
              <a:rPr lang="lt-LT" smtClean="0"/>
              <a:t>	</a:t>
            </a:r>
            <a:r>
              <a:rPr lang="lt-LT" sz="1600" smtClean="0">
                <a:latin typeface="Calibri Light"/>
              </a:rPr>
              <a:t>http://www.antologija.lt/texts/39/tekstas/12.html http://www.antologija.lt/texts/39/tekstas/13.html Plačiau apie autorių ir jo kūrybą: http://www.antologija.lt/texts/39/autor_l.html http://lt.wikipedia.org/wiki/Balys_Sruoga Lina Rimavičiūtė, Literatūra 10 klasei, II dalis, Vilnius: Alma littera, 2000. Lietuvių literatūros konspektas abiturientui, Vilnius: Baltos lankos, 2008. Nijolė Šervenikaitė, Literatūra 10 klasei, I dalis, Vilnius: Alma littera, 1999.</a:t>
            </a:r>
          </a:p>
          <a:p>
            <a:pPr>
              <a:buFont typeface="Arial" charset="0"/>
              <a:buNone/>
            </a:pPr>
            <a:endParaRPr lang="lt-LT" sz="1600" smtClean="0">
              <a:latin typeface="Calibri Light"/>
            </a:endParaRPr>
          </a:p>
          <a:p>
            <a:pPr>
              <a:buFont typeface="Arial" charset="0"/>
              <a:buNone/>
            </a:pPr>
            <a:endParaRPr lang="lt-LT" sz="1600" smtClean="0">
              <a:latin typeface="Calibri Light"/>
            </a:endParaRPr>
          </a:p>
          <a:p>
            <a:pPr>
              <a:buFont typeface="Arial" charset="0"/>
              <a:buNone/>
            </a:pPr>
            <a:endParaRPr lang="lt-LT" sz="1600" smtClean="0">
              <a:latin typeface="Calibri Light"/>
            </a:endParaRPr>
          </a:p>
          <a:p>
            <a:pPr>
              <a:buFont typeface="Arial" charset="0"/>
              <a:buNone/>
            </a:pPr>
            <a:endParaRPr lang="lt-LT" sz="1600" smtClean="0">
              <a:latin typeface="Calibri Light"/>
            </a:endParaRPr>
          </a:p>
          <a:p>
            <a:pPr>
              <a:buFont typeface="Arial" charset="0"/>
              <a:buNone/>
            </a:pPr>
            <a:r>
              <a:rPr lang="lt-LT" sz="1600" smtClean="0">
                <a:latin typeface="Calibri Light"/>
              </a:rPr>
              <a:t>							</a:t>
            </a:r>
          </a:p>
          <a:p>
            <a:pPr>
              <a:buFont typeface="Arial" charset="0"/>
              <a:buNone/>
            </a:pPr>
            <a:r>
              <a:rPr lang="lt-LT" sz="1600" smtClean="0">
                <a:latin typeface="Calibri Light"/>
              </a:rPr>
              <a:t>							</a:t>
            </a:r>
            <a:r>
              <a:rPr lang="lt-LT" sz="1200" smtClean="0">
                <a:latin typeface="Calibri Light"/>
              </a:rPr>
              <a:t>Darbą atliko bibliotekininkės Bronė Račienė ir Roma Steponavičienė</a:t>
            </a:r>
          </a:p>
        </p:txBody>
      </p:sp>
      <p:sp>
        <p:nvSpPr>
          <p:cNvPr id="109572" name="Rectangle 4"/>
          <p:cNvSpPr>
            <a:spLocks noChangeArrowheads="1"/>
          </p:cNvSpPr>
          <p:nvPr/>
        </p:nvSpPr>
        <p:spPr bwMode="auto">
          <a:xfrm>
            <a:off x="695325" y="693738"/>
            <a:ext cx="2114550" cy="366712"/>
          </a:xfrm>
          <a:prstGeom prst="rect">
            <a:avLst/>
          </a:prstGeom>
          <a:noFill/>
          <a:ln w="9525">
            <a:noFill/>
            <a:miter lim="800000"/>
            <a:headEnd/>
            <a:tailEnd/>
          </a:ln>
          <a:effectLst/>
        </p:spPr>
        <p:txBody>
          <a:bodyPr wrap="none">
            <a:spAutoFit/>
          </a:bodyPr>
          <a:lstStyle/>
          <a:p>
            <a:r>
              <a:rPr lang="lt-LT" i="1"/>
              <a:t>Baliui Sruogai -125</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p:cNvSpPr>
          <p:nvPr>
            <p:ph type="title"/>
          </p:nvPr>
        </p:nvSpPr>
        <p:spPr>
          <a:xfrm>
            <a:off x="342900" y="454025"/>
            <a:ext cx="3238500" cy="547688"/>
          </a:xfrm>
        </p:spPr>
        <p:txBody>
          <a:bodyPr/>
          <a:lstStyle/>
          <a:p>
            <a:pPr algn="ctr"/>
            <a:r>
              <a:rPr lang="lt-LT" sz="1800" i="1" smtClean="0"/>
              <a:t>Baliui</a:t>
            </a:r>
            <a:r>
              <a:rPr lang="en-US" sz="1800" i="1" smtClean="0"/>
              <a:t> </a:t>
            </a:r>
            <a:r>
              <a:rPr lang="lt-LT" sz="1800" i="1" smtClean="0"/>
              <a:t>Sruogai – 125</a:t>
            </a:r>
          </a:p>
        </p:txBody>
      </p:sp>
      <p:sp>
        <p:nvSpPr>
          <p:cNvPr id="12290" name="Rectangle 3"/>
          <p:cNvSpPr>
            <a:spLocks noGrp="1"/>
          </p:cNvSpPr>
          <p:nvPr>
            <p:ph type="body" idx="1"/>
          </p:nvPr>
        </p:nvSpPr>
        <p:spPr>
          <a:xfrm>
            <a:off x="676275" y="2595563"/>
            <a:ext cx="5848350" cy="2827337"/>
          </a:xfrm>
        </p:spPr>
        <p:txBody>
          <a:bodyPr/>
          <a:lstStyle/>
          <a:p>
            <a:pPr marL="533400" indent="-533400">
              <a:lnSpc>
                <a:spcPct val="150000"/>
              </a:lnSpc>
              <a:spcBef>
                <a:spcPts val="500"/>
              </a:spcBef>
              <a:buFont typeface="Arial" charset="0"/>
              <a:buNone/>
            </a:pPr>
            <a:r>
              <a:rPr lang="en-US" sz="1800" b="1" smtClean="0"/>
              <a:t>	</a:t>
            </a:r>
            <a:r>
              <a:rPr lang="lt-LT" sz="1800" smtClean="0">
                <a:latin typeface="Calibri Light"/>
              </a:rPr>
              <a:t>Gimė -1896 m. vasario 2 d. </a:t>
            </a:r>
          </a:p>
          <a:p>
            <a:pPr marL="533400" indent="-533400">
              <a:lnSpc>
                <a:spcPct val="150000"/>
              </a:lnSpc>
              <a:spcBef>
                <a:spcPts val="500"/>
              </a:spcBef>
              <a:buFont typeface="Arial" charset="0"/>
              <a:buNone/>
            </a:pPr>
            <a:r>
              <a:rPr lang="lt-LT" sz="1800" smtClean="0">
                <a:latin typeface="Calibri Light"/>
              </a:rPr>
              <a:t>	Mirė -1947 m. spalio 16 d. </a:t>
            </a:r>
          </a:p>
          <a:p>
            <a:pPr marL="533400" indent="-533400">
              <a:lnSpc>
                <a:spcPct val="150000"/>
              </a:lnSpc>
              <a:spcBef>
                <a:spcPts val="500"/>
              </a:spcBef>
              <a:buFont typeface="Arial" charset="0"/>
              <a:buNone/>
            </a:pPr>
            <a:r>
              <a:rPr lang="lt-LT" sz="1800" smtClean="0">
                <a:latin typeface="Calibri Light"/>
              </a:rPr>
              <a:t>	Tėvai - Pranci</a:t>
            </a:r>
            <a:r>
              <a:rPr lang="lt-LT" sz="1800" smtClean="0">
                <a:latin typeface="Arial"/>
              </a:rPr>
              <a:t>š</a:t>
            </a:r>
            <a:r>
              <a:rPr lang="lt-LT" sz="1800" smtClean="0">
                <a:latin typeface="Calibri Light"/>
              </a:rPr>
              <a:t>kus</a:t>
            </a:r>
            <a:r>
              <a:rPr lang="en-US" sz="1800" smtClean="0">
                <a:latin typeface="Calibri Light"/>
              </a:rPr>
              <a:t> </a:t>
            </a:r>
            <a:r>
              <a:rPr lang="lt-LT" sz="1800" smtClean="0">
                <a:latin typeface="Calibri Light"/>
              </a:rPr>
              <a:t>Sruoga ir Agota Sruogienė. Žmona - Vanda Daugirdaitė - Sruogienė. </a:t>
            </a:r>
          </a:p>
          <a:p>
            <a:pPr marL="533400" indent="-533400">
              <a:lnSpc>
                <a:spcPct val="150000"/>
              </a:lnSpc>
              <a:spcBef>
                <a:spcPts val="500"/>
              </a:spcBef>
              <a:buFont typeface="Arial" charset="0"/>
              <a:buNone/>
            </a:pPr>
            <a:r>
              <a:rPr lang="lt-LT" sz="1800" smtClean="0">
                <a:latin typeface="Calibri Light"/>
              </a:rPr>
              <a:t>	Vaikai - Dalia Sruogaitė.</a:t>
            </a:r>
          </a:p>
          <a:p>
            <a:pPr marL="533400" indent="-533400">
              <a:lnSpc>
                <a:spcPct val="150000"/>
              </a:lnSpc>
              <a:buFont typeface="Arial" charset="0"/>
              <a:buNone/>
            </a:pPr>
            <a:r>
              <a:rPr lang="lt-LT" sz="1000" smtClean="0">
                <a:latin typeface="Calibri Light"/>
              </a:rPr>
              <a:t>         </a:t>
            </a:r>
          </a:p>
        </p:txBody>
      </p:sp>
      <p:pic>
        <p:nvPicPr>
          <p:cNvPr id="12294" name="Picture 6"/>
          <p:cNvPicPr>
            <a:picLocks noChangeAspect="1" noChangeArrowheads="1"/>
          </p:cNvPicPr>
          <p:nvPr/>
        </p:nvPicPr>
        <p:blipFill>
          <a:blip r:embed="rId2"/>
          <a:srcRect/>
          <a:stretch>
            <a:fillRect/>
          </a:stretch>
        </p:blipFill>
        <p:spPr bwMode="auto">
          <a:xfrm>
            <a:off x="6946900" y="2435225"/>
            <a:ext cx="3978275" cy="26511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p:cNvSpPr>
          <p:nvPr>
            <p:ph type="title"/>
          </p:nvPr>
        </p:nvSpPr>
        <p:spPr>
          <a:xfrm>
            <a:off x="581025" y="368300"/>
            <a:ext cx="3278188" cy="915988"/>
          </a:xfrm>
        </p:spPr>
        <p:txBody>
          <a:bodyPr/>
          <a:lstStyle/>
          <a:p>
            <a:r>
              <a:rPr lang="lt-LT" sz="1800" i="1" smtClean="0"/>
              <a:t>Baliui Sruogai – 125</a:t>
            </a:r>
            <a:br>
              <a:rPr lang="lt-LT" sz="1800" i="1" smtClean="0"/>
            </a:br>
            <a:endParaRPr lang="lt-LT" sz="1800" i="1" smtClean="0"/>
          </a:p>
        </p:txBody>
      </p:sp>
      <p:sp>
        <p:nvSpPr>
          <p:cNvPr id="118787" name="Rectangle 3"/>
          <p:cNvSpPr>
            <a:spLocks noGrp="1"/>
          </p:cNvSpPr>
          <p:nvPr>
            <p:ph type="body" idx="1"/>
          </p:nvPr>
        </p:nvSpPr>
        <p:spPr>
          <a:xfrm>
            <a:off x="6067425" y="1149350"/>
            <a:ext cx="5229225" cy="3894138"/>
          </a:xfrm>
        </p:spPr>
        <p:txBody>
          <a:bodyPr/>
          <a:lstStyle/>
          <a:p>
            <a:endParaRPr lang="lt-LT" smtClean="0"/>
          </a:p>
          <a:p>
            <a:pPr>
              <a:lnSpc>
                <a:spcPct val="150000"/>
              </a:lnSpc>
              <a:buFont typeface="Arial" charset="0"/>
              <a:buNone/>
            </a:pPr>
            <a:r>
              <a:rPr lang="en-US" smtClean="0"/>
              <a:t>	</a:t>
            </a:r>
            <a:r>
              <a:rPr lang="lt-LT" sz="1800" smtClean="0">
                <a:latin typeface="Calibri Light"/>
              </a:rPr>
              <a:t>Karo metais Sruoga kartu su kitais Lietuvos intelektualais buvo fašistinės Vokietijos įkalintas koncentracijos stovykloje Štuthofe (Lenkija). Išgelbėtas iš lagerio Sruoga grįžo į</a:t>
            </a:r>
            <a:r>
              <a:rPr lang="en-US" sz="1800" smtClean="0">
                <a:latin typeface="Calibri Light"/>
              </a:rPr>
              <a:t> </a:t>
            </a:r>
            <a:r>
              <a:rPr lang="lt-LT" sz="1800" smtClean="0">
                <a:latin typeface="Calibri Light"/>
              </a:rPr>
              <a:t>Vilnių, bet čia jau neberado savo šeimos: žmona su dukra, ieškodamos jo, buvo pasitraukusios į Vakarus.</a:t>
            </a:r>
          </a:p>
        </p:txBody>
      </p:sp>
      <p:pic>
        <p:nvPicPr>
          <p:cNvPr id="118788" name="Picture 4"/>
          <p:cNvPicPr>
            <a:picLocks noChangeAspect="1" noChangeArrowheads="1"/>
          </p:cNvPicPr>
          <p:nvPr/>
        </p:nvPicPr>
        <p:blipFill>
          <a:blip r:embed="rId2"/>
          <a:srcRect/>
          <a:stretch>
            <a:fillRect/>
          </a:stretch>
        </p:blipFill>
        <p:spPr bwMode="auto">
          <a:xfrm>
            <a:off x="1066800" y="1833563"/>
            <a:ext cx="5040313" cy="32385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p:cNvSpPr>
          <p:nvPr>
            <p:ph type="title"/>
          </p:nvPr>
        </p:nvSpPr>
        <p:spPr>
          <a:xfrm>
            <a:off x="838200" y="196850"/>
            <a:ext cx="3382963" cy="992188"/>
          </a:xfrm>
        </p:spPr>
        <p:txBody>
          <a:bodyPr/>
          <a:lstStyle/>
          <a:p>
            <a:r>
              <a:rPr lang="lt-LT" sz="1800" i="1" smtClean="0"/>
              <a:t>Baliui</a:t>
            </a:r>
            <a:r>
              <a:rPr lang="en-US" sz="1800" i="1" smtClean="0"/>
              <a:t> </a:t>
            </a:r>
            <a:r>
              <a:rPr lang="lt-LT" sz="1800" i="1" smtClean="0"/>
              <a:t>Sruogai – 125</a:t>
            </a:r>
          </a:p>
        </p:txBody>
      </p:sp>
      <p:sp>
        <p:nvSpPr>
          <p:cNvPr id="79877" name="Rectangle 5"/>
          <p:cNvSpPr>
            <a:spLocks noGrp="1"/>
          </p:cNvSpPr>
          <p:nvPr>
            <p:ph type="body" sz="half" idx="1"/>
          </p:nvPr>
        </p:nvSpPr>
        <p:spPr>
          <a:xfrm>
            <a:off x="1019175" y="1263650"/>
            <a:ext cx="5267325" cy="5032375"/>
          </a:xfrm>
        </p:spPr>
        <p:txBody>
          <a:bodyPr/>
          <a:lstStyle/>
          <a:p>
            <a:endParaRPr lang="lt-LT" sz="2400" smtClean="0"/>
          </a:p>
          <a:p>
            <a:pPr>
              <a:lnSpc>
                <a:spcPct val="150000"/>
              </a:lnSpc>
              <a:buFont typeface="Arial" charset="0"/>
              <a:buNone/>
            </a:pPr>
            <a:r>
              <a:rPr lang="lt-LT" sz="2400" smtClean="0"/>
              <a:t>	</a:t>
            </a:r>
            <a:r>
              <a:rPr lang="lt-LT" sz="1600" smtClean="0">
                <a:latin typeface="Calibri Light"/>
              </a:rPr>
              <a:t>Gimė Baibokų kaime, Biržų apskrityje. Studijavo Rusijoje, Sankt Peterburgo ir Maskvos universitetuose literatūrą, slavistiką, teatro ir meno istoriją, domėjosi teatru, dalyvavo lietuviškuose vaidinimuose. Apgynė disertaciją iš lietuvių tautosakos ir gavo filosofijos daktaro laipsnį. Nuo 1924 m. dėstė Kauno, vėliau Vilniaus universitete rusų literatūrą, pasaulinio teatro kursą, įsteigė teatro seminarą, o kiek vėliau ir akademinę dramos studiją. Nuo 1930 m. ėmė reikštis kaip dramų kūrėjas.</a:t>
            </a:r>
          </a:p>
        </p:txBody>
      </p:sp>
      <p:pic>
        <p:nvPicPr>
          <p:cNvPr id="79879" name="Picture 7"/>
          <p:cNvPicPr>
            <a:picLocks noChangeAspect="1" noChangeArrowheads="1"/>
          </p:cNvPicPr>
          <p:nvPr>
            <p:ph type="body" sz="half" idx="2"/>
          </p:nvPr>
        </p:nvPicPr>
        <p:blipFill>
          <a:blip r:embed="rId2"/>
          <a:srcRect/>
          <a:stretch>
            <a:fillRect/>
          </a:stretch>
        </p:blipFill>
        <p:spPr>
          <a:xfrm>
            <a:off x="7248525" y="1711325"/>
            <a:ext cx="3028950" cy="4351338"/>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p:cNvSpPr>
            <a:spLocks noGrp="1"/>
          </p:cNvSpPr>
          <p:nvPr>
            <p:ph type="title"/>
          </p:nvPr>
        </p:nvSpPr>
        <p:spPr>
          <a:xfrm>
            <a:off x="600075" y="492125"/>
            <a:ext cx="3268663" cy="754063"/>
          </a:xfrm>
        </p:spPr>
        <p:txBody>
          <a:bodyPr/>
          <a:lstStyle/>
          <a:p>
            <a:r>
              <a:rPr lang="lt-LT" sz="1800" i="1" smtClean="0"/>
              <a:t>Baliui</a:t>
            </a:r>
            <a:r>
              <a:rPr lang="en-US" sz="1800" i="1" smtClean="0"/>
              <a:t> </a:t>
            </a:r>
            <a:r>
              <a:rPr lang="lt-LT" sz="1800" i="1" smtClean="0"/>
              <a:t>Sruogai</a:t>
            </a:r>
            <a:r>
              <a:rPr lang="en-US" sz="1800" i="1" smtClean="0"/>
              <a:t> </a:t>
            </a:r>
            <a:r>
              <a:rPr lang="lt-LT" sz="1800" i="1" smtClean="0"/>
              <a:t>– 125</a:t>
            </a:r>
          </a:p>
        </p:txBody>
      </p:sp>
      <p:sp>
        <p:nvSpPr>
          <p:cNvPr id="82949" name="Rectangle 5"/>
          <p:cNvSpPr>
            <a:spLocks noGrp="1"/>
          </p:cNvSpPr>
          <p:nvPr>
            <p:ph type="body" sz="half" idx="1"/>
          </p:nvPr>
        </p:nvSpPr>
        <p:spPr>
          <a:xfrm>
            <a:off x="381000" y="1616075"/>
            <a:ext cx="8286750" cy="4332288"/>
          </a:xfrm>
        </p:spPr>
        <p:txBody>
          <a:bodyPr/>
          <a:lstStyle/>
          <a:p>
            <a:pPr>
              <a:buFont typeface="Arial" charset="0"/>
              <a:buNone/>
            </a:pPr>
            <a:r>
              <a:rPr lang="lt-LT" sz="5400" smtClean="0"/>
              <a:t>	</a:t>
            </a:r>
            <a:endParaRPr lang="lt-LT" sz="4000" smtClean="0"/>
          </a:p>
        </p:txBody>
      </p:sp>
      <p:pic>
        <p:nvPicPr>
          <p:cNvPr id="82952" name="Picture 8"/>
          <p:cNvPicPr>
            <a:picLocks noChangeAspect="1" noChangeArrowheads="1"/>
          </p:cNvPicPr>
          <p:nvPr/>
        </p:nvPicPr>
        <p:blipFill>
          <a:blip r:embed="rId2"/>
          <a:srcRect/>
          <a:stretch>
            <a:fillRect/>
          </a:stretch>
        </p:blipFill>
        <p:spPr bwMode="auto">
          <a:xfrm>
            <a:off x="2292350" y="1536700"/>
            <a:ext cx="7064375" cy="3146425"/>
          </a:xfrm>
          <a:prstGeom prst="rect">
            <a:avLst/>
          </a:prstGeom>
          <a:noFill/>
          <a:ln w="9525">
            <a:noFill/>
            <a:miter lim="800000"/>
            <a:headEnd/>
            <a:tailEnd/>
          </a:ln>
          <a:effectLst/>
        </p:spPr>
      </p:pic>
      <p:sp>
        <p:nvSpPr>
          <p:cNvPr id="82955" name="Rectangle 11"/>
          <p:cNvSpPr>
            <a:spLocks noChangeArrowheads="1"/>
          </p:cNvSpPr>
          <p:nvPr/>
        </p:nvSpPr>
        <p:spPr bwMode="auto">
          <a:xfrm>
            <a:off x="544513" y="4899025"/>
            <a:ext cx="10950575" cy="1192213"/>
          </a:xfrm>
          <a:prstGeom prst="rect">
            <a:avLst/>
          </a:prstGeom>
          <a:noFill/>
          <a:ln w="9525">
            <a:noFill/>
            <a:miter lim="800000"/>
            <a:headEnd/>
            <a:tailEnd/>
          </a:ln>
          <a:effectLst/>
        </p:spPr>
        <p:txBody>
          <a:bodyPr>
            <a:spAutoFit/>
          </a:bodyPr>
          <a:lstStyle/>
          <a:p>
            <a:pPr eaLnBrk="0" hangingPunct="0">
              <a:lnSpc>
                <a:spcPct val="150000"/>
              </a:lnSpc>
              <a:spcBef>
                <a:spcPts val="1000"/>
              </a:spcBef>
              <a:buClr>
                <a:srgbClr val="AF7F1F"/>
              </a:buClr>
              <a:buFont typeface="Arial" charset="0"/>
              <a:buNone/>
            </a:pPr>
            <a:r>
              <a:rPr lang="lt-LT" sz="1600">
                <a:latin typeface="Calibri Light"/>
              </a:rPr>
              <a:t>Jaunystėje Sruoga kūrė eilėraščius. Jis buvo simbolistas (lietuvių literatūroje simbolizmas susiformavo 20 amžiaus pradžioje). Svarbiausiais ir gražiausiais poeto eilėraščiais laikomi „Supasi, supasi lapai nubudinti“, „Baltai gulbei“, „Ūkanotoji“.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p:cNvSpPr>
          <p:nvPr>
            <p:ph type="title"/>
          </p:nvPr>
        </p:nvSpPr>
        <p:spPr>
          <a:xfrm>
            <a:off x="495300" y="339725"/>
            <a:ext cx="3125788" cy="992188"/>
          </a:xfrm>
        </p:spPr>
        <p:txBody>
          <a:bodyPr/>
          <a:lstStyle/>
          <a:p>
            <a:r>
              <a:rPr lang="lt-LT" sz="1800" i="1" smtClean="0"/>
              <a:t>Baliui Sruogai – 125</a:t>
            </a:r>
          </a:p>
        </p:txBody>
      </p:sp>
      <p:sp>
        <p:nvSpPr>
          <p:cNvPr id="84997" name="Rectangle 5"/>
          <p:cNvSpPr>
            <a:spLocks noGrp="1"/>
          </p:cNvSpPr>
          <p:nvPr>
            <p:ph type="body" sz="half" idx="1"/>
          </p:nvPr>
        </p:nvSpPr>
        <p:spPr>
          <a:xfrm>
            <a:off x="561975" y="2168525"/>
            <a:ext cx="5095875" cy="3722688"/>
          </a:xfrm>
        </p:spPr>
        <p:txBody>
          <a:bodyPr/>
          <a:lstStyle/>
          <a:p>
            <a:endParaRPr lang="lt-LT" sz="2400" smtClean="0"/>
          </a:p>
          <a:p>
            <a:pPr>
              <a:lnSpc>
                <a:spcPct val="150000"/>
              </a:lnSpc>
              <a:buFont typeface="Arial" charset="0"/>
              <a:buNone/>
            </a:pPr>
            <a:r>
              <a:rPr lang="lt-LT" sz="2400" smtClean="0"/>
              <a:t>	</a:t>
            </a:r>
            <a:r>
              <a:rPr lang="lt-LT" sz="1600" smtClean="0">
                <a:latin typeface="Calibri Light"/>
              </a:rPr>
              <a:t>Grįžęs iš lagerio, Sruoga parašė “Dievų mišką” – nepalūžusio žmogaus liudijimą. Knyga buvo parašyta per du mėnesius, bet jos leidyba užtruko – knyga buvo išleista tik praėjus 10 metų po rašytojo mirties. Rašytojas mirė 1947 m., palaidotas Rasų kapinėse Vilniuje.</a:t>
            </a:r>
          </a:p>
        </p:txBody>
      </p:sp>
      <p:pic>
        <p:nvPicPr>
          <p:cNvPr id="84999" name="Picture 7"/>
          <p:cNvPicPr>
            <a:picLocks noChangeAspect="1" noChangeArrowheads="1"/>
          </p:cNvPicPr>
          <p:nvPr>
            <p:ph type="body" sz="half" idx="2"/>
          </p:nvPr>
        </p:nvPicPr>
        <p:blipFill>
          <a:blip r:embed="rId2"/>
          <a:srcRect/>
          <a:stretch>
            <a:fillRect/>
          </a:stretch>
        </p:blipFill>
        <p:spPr>
          <a:xfrm>
            <a:off x="8553450" y="2073275"/>
            <a:ext cx="2343150" cy="3694113"/>
          </a:xfrm>
          <a:noFill/>
          <a:ln/>
        </p:spPr>
      </p:pic>
      <p:pic>
        <p:nvPicPr>
          <p:cNvPr id="85000" name="Picture 8"/>
          <p:cNvPicPr>
            <a:picLocks noChangeAspect="1" noChangeArrowheads="1"/>
          </p:cNvPicPr>
          <p:nvPr/>
        </p:nvPicPr>
        <p:blipFill>
          <a:blip r:embed="rId3"/>
          <a:srcRect/>
          <a:stretch>
            <a:fillRect/>
          </a:stretch>
        </p:blipFill>
        <p:spPr bwMode="auto">
          <a:xfrm>
            <a:off x="5764213" y="2006600"/>
            <a:ext cx="2424112" cy="3767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Rectangle 4"/>
          <p:cNvSpPr>
            <a:spLocks noGrp="1"/>
          </p:cNvSpPr>
          <p:nvPr>
            <p:ph type="title"/>
          </p:nvPr>
        </p:nvSpPr>
        <p:spPr>
          <a:xfrm>
            <a:off x="628650" y="387350"/>
            <a:ext cx="2982913" cy="754063"/>
          </a:xfrm>
        </p:spPr>
        <p:txBody>
          <a:bodyPr/>
          <a:lstStyle/>
          <a:p>
            <a:r>
              <a:rPr lang="lt-LT" sz="1800" i="1" smtClean="0"/>
              <a:t>Baliui Sruogai – 125</a:t>
            </a:r>
          </a:p>
        </p:txBody>
      </p:sp>
      <p:sp>
        <p:nvSpPr>
          <p:cNvPr id="87046" name="Rectangle 6"/>
          <p:cNvSpPr>
            <a:spLocks noGrp="1"/>
          </p:cNvSpPr>
          <p:nvPr>
            <p:ph type="body" sz="half" idx="2"/>
          </p:nvPr>
        </p:nvSpPr>
        <p:spPr>
          <a:xfrm>
            <a:off x="4933950" y="2025650"/>
            <a:ext cx="5181600" cy="4351338"/>
          </a:xfrm>
        </p:spPr>
        <p:txBody>
          <a:bodyPr/>
          <a:lstStyle/>
          <a:p>
            <a:endParaRPr lang="lt-LT" sz="2400" smtClean="0"/>
          </a:p>
          <a:p>
            <a:pPr>
              <a:buFont typeface="Arial" charset="0"/>
              <a:buNone/>
            </a:pPr>
            <a:r>
              <a:rPr lang="lt-LT" sz="2400" smtClean="0"/>
              <a:t>	</a:t>
            </a:r>
            <a:r>
              <a:rPr lang="lt-LT" sz="1600" smtClean="0">
                <a:latin typeface="Calibri Light"/>
              </a:rPr>
              <a:t>Slapyvardžiai:</a:t>
            </a:r>
          </a:p>
          <a:p>
            <a:pPr>
              <a:lnSpc>
                <a:spcPct val="150000"/>
              </a:lnSpc>
              <a:buFont typeface="Arial" charset="0"/>
              <a:buNone/>
            </a:pPr>
            <a:r>
              <a:rPr lang="lt-LT" sz="1600" smtClean="0">
                <a:latin typeface="Calibri Light"/>
              </a:rPr>
              <a:t>	Visą savo gyvenimą Sruoga jautė aistrą teatrui, todėl jo slapyvardžiai – tarsi teatro kaukės ar paslėpti vaidmenys. Štai keletas jų: Sirakuzinas, Ašigalis, Svajus, Markizas Tigrui Nėrkonori, Padegėlis Kasmatė.</a:t>
            </a:r>
          </a:p>
        </p:txBody>
      </p:sp>
      <p:pic>
        <p:nvPicPr>
          <p:cNvPr id="87047" name="Picture 7"/>
          <p:cNvPicPr>
            <a:picLocks noChangeAspect="1" noChangeArrowheads="1"/>
          </p:cNvPicPr>
          <p:nvPr>
            <p:ph type="body" sz="half" idx="1"/>
          </p:nvPr>
        </p:nvPicPr>
        <p:blipFill>
          <a:blip r:embed="rId2"/>
          <a:srcRect/>
          <a:stretch>
            <a:fillRect/>
          </a:stretch>
        </p:blipFill>
        <p:spPr>
          <a:xfrm>
            <a:off x="1252538" y="1708150"/>
            <a:ext cx="2674937" cy="3987800"/>
          </a:xfrm>
          <a:no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p:cNvSpPr>
          <p:nvPr>
            <p:ph type="title"/>
          </p:nvPr>
        </p:nvSpPr>
        <p:spPr>
          <a:xfrm>
            <a:off x="628650" y="225425"/>
            <a:ext cx="3459163" cy="677863"/>
          </a:xfrm>
        </p:spPr>
        <p:txBody>
          <a:bodyPr/>
          <a:lstStyle/>
          <a:p>
            <a:r>
              <a:rPr lang="lt-LT" sz="4000" smtClean="0"/>
              <a:t/>
            </a:r>
            <a:br>
              <a:rPr lang="lt-LT" sz="4000" smtClean="0"/>
            </a:br>
            <a:r>
              <a:rPr lang="lt-LT" sz="1800" i="1" smtClean="0"/>
              <a:t>Baliui Sruogai – 125</a:t>
            </a:r>
          </a:p>
        </p:txBody>
      </p:sp>
      <p:sp>
        <p:nvSpPr>
          <p:cNvPr id="89091" name="Rectangle 3"/>
          <p:cNvSpPr>
            <a:spLocks noGrp="1"/>
          </p:cNvSpPr>
          <p:nvPr>
            <p:ph type="body" idx="1"/>
          </p:nvPr>
        </p:nvSpPr>
        <p:spPr>
          <a:xfrm>
            <a:off x="457200" y="3625850"/>
            <a:ext cx="11049000" cy="2874963"/>
          </a:xfrm>
        </p:spPr>
        <p:txBody>
          <a:bodyPr/>
          <a:lstStyle/>
          <a:p>
            <a:pPr>
              <a:lnSpc>
                <a:spcPct val="90000"/>
              </a:lnSpc>
            </a:pPr>
            <a:endParaRPr lang="lt-LT" sz="2000" smtClean="0"/>
          </a:p>
          <a:p>
            <a:pPr>
              <a:lnSpc>
                <a:spcPct val="130000"/>
              </a:lnSpc>
              <a:buFont typeface="Arial" charset="0"/>
              <a:buNone/>
            </a:pPr>
            <a:r>
              <a:rPr lang="lt-LT" sz="2000" smtClean="0"/>
              <a:t>	</a:t>
            </a:r>
            <a:r>
              <a:rPr lang="lt-LT" sz="1400" smtClean="0">
                <a:latin typeface="Calibri Light"/>
              </a:rPr>
              <a:t>Vėliau B. Sruoga rašė tik dramas. Jis parašė poetines dramas “Milžino paunksmė” (1932), “Kazimieras Sapiega” (1941) ir kt. “Milžino paunksmė” – istoriniais faktais paremta drama, iškelianti kunigaikščio Vytauto asmens didybę ir jo reikšmę Lietuvos istorijai. Vytauto galybės idėja iškeliama kaip lietuvių dvasios stiprumo idėja. Pats Vytautas dramoje nevaizduojamas, bet jo didybė jaučiama kitų veikėjų veiksmuose ir rūpesčiuose. Tai milžinas, kurio paunksmėje pinasi sudėtingas Lietuvos ir Lenkijos politinis gyvenimas, nagrinėjamos asmeninės ir valstybinės problemos. Nors dramoje nenukrypstama nuo istorinės tikrovės, tačiau rašytojui labiau rūpėjo charakterių atskleidimas, jų psichologija.</a:t>
            </a:r>
          </a:p>
        </p:txBody>
      </p:sp>
      <p:pic>
        <p:nvPicPr>
          <p:cNvPr id="89093" name="Picture 5"/>
          <p:cNvPicPr>
            <a:picLocks noChangeAspect="1" noChangeArrowheads="1"/>
          </p:cNvPicPr>
          <p:nvPr/>
        </p:nvPicPr>
        <p:blipFill>
          <a:blip r:embed="rId2"/>
          <a:srcRect/>
          <a:stretch>
            <a:fillRect/>
          </a:stretch>
        </p:blipFill>
        <p:spPr bwMode="auto">
          <a:xfrm>
            <a:off x="4622800" y="1371600"/>
            <a:ext cx="1728788" cy="2444750"/>
          </a:xfrm>
          <a:prstGeom prst="rect">
            <a:avLst/>
          </a:prstGeom>
          <a:noFill/>
          <a:ln w="9525">
            <a:noFill/>
            <a:miter lim="800000"/>
            <a:headEnd/>
            <a:tailEnd/>
          </a:ln>
          <a:effectLst/>
        </p:spPr>
      </p:pic>
      <p:pic>
        <p:nvPicPr>
          <p:cNvPr id="89094" name="Picture 6"/>
          <p:cNvPicPr>
            <a:picLocks noChangeAspect="1" noChangeArrowheads="1"/>
          </p:cNvPicPr>
          <p:nvPr/>
        </p:nvPicPr>
        <p:blipFill>
          <a:blip r:embed="rId3"/>
          <a:srcRect/>
          <a:stretch>
            <a:fillRect/>
          </a:stretch>
        </p:blipFill>
        <p:spPr bwMode="auto">
          <a:xfrm>
            <a:off x="7253288" y="1392238"/>
            <a:ext cx="1747837" cy="2398712"/>
          </a:xfrm>
          <a:prstGeom prst="rect">
            <a:avLst/>
          </a:prstGeom>
          <a:noFill/>
          <a:ln w="9525">
            <a:noFill/>
            <a:miter lim="800000"/>
            <a:headEnd/>
            <a:tailEnd/>
          </a:ln>
          <a:effectLst/>
        </p:spPr>
      </p:pic>
      <p:pic>
        <p:nvPicPr>
          <p:cNvPr id="89095" name="Picture 7"/>
          <p:cNvPicPr>
            <a:picLocks noChangeAspect="1" noChangeArrowheads="1"/>
          </p:cNvPicPr>
          <p:nvPr/>
        </p:nvPicPr>
        <p:blipFill>
          <a:blip r:embed="rId4"/>
          <a:srcRect/>
          <a:stretch>
            <a:fillRect/>
          </a:stretch>
        </p:blipFill>
        <p:spPr bwMode="auto">
          <a:xfrm>
            <a:off x="1647825" y="1371600"/>
            <a:ext cx="1743075" cy="23510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4" name="Rectangle 4"/>
          <p:cNvSpPr>
            <a:spLocks noGrp="1"/>
          </p:cNvSpPr>
          <p:nvPr>
            <p:ph type="title"/>
          </p:nvPr>
        </p:nvSpPr>
        <p:spPr>
          <a:xfrm>
            <a:off x="219075" y="273050"/>
            <a:ext cx="3459163" cy="1058863"/>
          </a:xfrm>
        </p:spPr>
        <p:txBody>
          <a:bodyPr/>
          <a:lstStyle/>
          <a:p>
            <a:r>
              <a:rPr lang="lt-LT" smtClean="0"/>
              <a:t> </a:t>
            </a:r>
            <a:r>
              <a:rPr lang="lt-LT" sz="1800" i="1" smtClean="0"/>
              <a:t>Baliui Sruogai – 125</a:t>
            </a:r>
          </a:p>
        </p:txBody>
      </p:sp>
      <p:sp>
        <p:nvSpPr>
          <p:cNvPr id="92166" name="Rectangle 6"/>
          <p:cNvSpPr>
            <a:spLocks noGrp="1"/>
          </p:cNvSpPr>
          <p:nvPr>
            <p:ph type="body" sz="half" idx="2"/>
          </p:nvPr>
        </p:nvSpPr>
        <p:spPr>
          <a:xfrm>
            <a:off x="5676900" y="1701800"/>
            <a:ext cx="5181600" cy="4351338"/>
          </a:xfrm>
        </p:spPr>
        <p:txBody>
          <a:bodyPr/>
          <a:lstStyle/>
          <a:p>
            <a:endParaRPr lang="lt-LT" sz="2400" smtClean="0"/>
          </a:p>
          <a:p>
            <a:pPr>
              <a:lnSpc>
                <a:spcPct val="150000"/>
              </a:lnSpc>
              <a:buFont typeface="Arial" charset="0"/>
              <a:buNone/>
            </a:pPr>
            <a:r>
              <a:rPr lang="lt-LT" sz="2400" smtClean="0"/>
              <a:t>	</a:t>
            </a:r>
            <a:r>
              <a:rPr lang="lt-LT" sz="1600" smtClean="0">
                <a:latin typeface="Calibri Light"/>
              </a:rPr>
              <a:t>Pats svarbiausias B. Sruogos grožinės prozos kūrinys – romanas Dievų miškas. Tai paties autoriaus atsiminimais paremtas veikalas apie Štuthofo koncentracijos stovyklą. Gyvenimas stovykloje vaizduojamas labai gyvai, veiksmo nedaug, tačiau pasakojimas – intriguojantis.</a:t>
            </a:r>
          </a:p>
        </p:txBody>
      </p:sp>
      <p:pic>
        <p:nvPicPr>
          <p:cNvPr id="92168" name="Picture 8"/>
          <p:cNvPicPr>
            <a:picLocks noChangeAspect="1" noChangeArrowheads="1"/>
          </p:cNvPicPr>
          <p:nvPr/>
        </p:nvPicPr>
        <p:blipFill>
          <a:blip r:embed="rId2"/>
          <a:srcRect/>
          <a:stretch>
            <a:fillRect/>
          </a:stretch>
        </p:blipFill>
        <p:spPr bwMode="auto">
          <a:xfrm>
            <a:off x="977900" y="1822450"/>
            <a:ext cx="3911600" cy="3884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JJG_sablonas_desineje">
  <a:themeElements>
    <a:clrScheme name="Custom 5">
      <a:dk1>
        <a:sysClr val="windowText" lastClr="000000"/>
      </a:dk1>
      <a:lt1>
        <a:srgbClr val="FFFFFF"/>
      </a:lt1>
      <a:dk2>
        <a:srgbClr val="5D101D"/>
      </a:dk2>
      <a:lt2>
        <a:srgbClr val="AF7F1F"/>
      </a:lt2>
      <a:accent1>
        <a:srgbClr val="5D101D"/>
      </a:accent1>
      <a:accent2>
        <a:srgbClr val="AF7F1F"/>
      </a:accent2>
      <a:accent3>
        <a:srgbClr val="5D101D"/>
      </a:accent3>
      <a:accent4>
        <a:srgbClr val="FFFFFF"/>
      </a:accent4>
      <a:accent5>
        <a:srgbClr val="5D101D"/>
      </a:accent5>
      <a:accent6>
        <a:srgbClr val="FFFFFF"/>
      </a:accent6>
      <a:hlink>
        <a:srgbClr val="000000"/>
      </a:hlink>
      <a:folHlink>
        <a:srgbClr val="000000"/>
      </a:folHlink>
    </a:clrScheme>
    <a:fontScheme name="Custom 6">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JJG_sablonas_kaireje.potx" id="{C62DF594-B557-40FB-B530-487058B0192B}" vid="{E5FEC860-554C-44A0-9299-B3C8EC254A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000000"/>
    </a:dk1>
    <a:lt1>
      <a:srgbClr val="FFFFFF"/>
    </a:lt1>
    <a:dk2>
      <a:srgbClr val="5D101D"/>
    </a:dk2>
    <a:lt2>
      <a:srgbClr val="AF7F1F"/>
    </a:lt2>
    <a:accent1>
      <a:srgbClr val="5D101D"/>
    </a:accent1>
    <a:accent2>
      <a:srgbClr val="AF7F1F"/>
    </a:accent2>
    <a:accent3>
      <a:srgbClr val="FFFFFF"/>
    </a:accent3>
    <a:accent4>
      <a:srgbClr val="000000"/>
    </a:accent4>
    <a:accent5>
      <a:srgbClr val="B6AAAB"/>
    </a:accent5>
    <a:accent6>
      <a:srgbClr val="9E721B"/>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JJG_sablonas_desineje</Template>
  <TotalTime>2472</TotalTime>
  <Words>1119</Words>
  <Application>Microsoft Office PowerPoint</Application>
  <PresentationFormat>Custom</PresentationFormat>
  <Paragraphs>103</Paragraphs>
  <Slides>18</Slides>
  <Notes>0</Notes>
  <HiddenSlides>0</HiddenSlides>
  <MMClips>0</MMClips>
  <ScaleCrop>false</ScaleCrop>
  <HeadingPairs>
    <vt:vector size="6" baseType="variant">
      <vt:variant>
        <vt:lpstr>Naudojami šriftai</vt:lpstr>
      </vt:variant>
      <vt:variant>
        <vt:i4>4</vt:i4>
      </vt:variant>
      <vt:variant>
        <vt:lpstr>Dizaino šablonas</vt:lpstr>
      </vt:variant>
      <vt:variant>
        <vt:i4>2</vt:i4>
      </vt:variant>
      <vt:variant>
        <vt:lpstr>Skaidrių pavadinimai</vt:lpstr>
      </vt:variant>
      <vt:variant>
        <vt:i4>18</vt:i4>
      </vt:variant>
    </vt:vector>
  </HeadingPairs>
  <TitlesOfParts>
    <vt:vector size="24" baseType="lpstr">
      <vt:lpstr>Arial</vt:lpstr>
      <vt:lpstr>Calibri Light</vt:lpstr>
      <vt:lpstr>Calibri</vt:lpstr>
      <vt:lpstr>Times New Roman</vt:lpstr>
      <vt:lpstr>JJG_sablonas_desineje</vt:lpstr>
      <vt:lpstr>JJG_sablonas_desineje</vt:lpstr>
      <vt:lpstr>BALYS SRUOGA  Lietuvių poetas, prozininkas, dramaturgas,  teatrologas, literatūros ir tautosakos tyrinėtojas </vt:lpstr>
      <vt:lpstr>Baliui Sruogai – 125</vt:lpstr>
      <vt:lpstr>Baliui Sruogai – 125 </vt:lpstr>
      <vt:lpstr>Baliui Sruogai – 125</vt:lpstr>
      <vt:lpstr>Baliui Sruogai – 125</vt:lpstr>
      <vt:lpstr>Baliui Sruogai – 125</vt:lpstr>
      <vt:lpstr>Baliui Sruogai – 125</vt:lpstr>
      <vt:lpstr> Baliui Sruogai – 125</vt:lpstr>
      <vt:lpstr> Baliui Sruogai – 125</vt:lpstr>
      <vt:lpstr> Baliui Sruogai – 125</vt:lpstr>
      <vt:lpstr>Baliui Sruogai – 125</vt:lpstr>
      <vt:lpstr>Baliui Sruogai – 125</vt:lpstr>
      <vt:lpstr>Baliui Sruogai – 125</vt:lpstr>
      <vt:lpstr>Skaidrė 14</vt:lpstr>
      <vt:lpstr>Baliui Sruogai – 125</vt:lpstr>
      <vt:lpstr>Baliui Sruogai – 125</vt:lpstr>
      <vt:lpstr>Baliui Sruogai – 125</vt:lpstr>
      <vt:lpstr>Šaltiniai: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pristatymas</dc:title>
  <dc:creator>Mokykla4</dc:creator>
  <cp:lastModifiedBy>Brone</cp:lastModifiedBy>
  <cp:revision>84</cp:revision>
  <dcterms:created xsi:type="dcterms:W3CDTF">2018-01-09T10:37:54Z</dcterms:created>
  <dcterms:modified xsi:type="dcterms:W3CDTF">2021-02-01T12:02:59Z</dcterms:modified>
</cp:coreProperties>
</file>